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9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저자 및 날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2174593"/>
            <a:ext cx="16323471" cy="648365"/>
          </a:xfrm>
          <a:prstGeom prst="rect">
            <a:avLst/>
          </a:prstGeom>
        </p:spPr>
        <p:txBody>
          <a:bodyPr anchor="b"/>
          <a:lstStyle>
            <a:lvl1pPr marL="0" indent="0" defTabSz="800735">
              <a:lnSpc>
                <a:spcPct val="100000"/>
              </a:lnSpc>
              <a:spcBef>
                <a:spcPts val="0"/>
              </a:spcBef>
              <a:buSzTx/>
              <a:buNone/>
              <a:defRPr sz="3104" b="1"/>
            </a:lvl1pPr>
          </a:lstStyle>
          <a:p>
            <a:r>
              <a:t>저자 및 날짜</a:t>
            </a:r>
          </a:p>
        </p:txBody>
      </p:sp>
      <p:sp>
        <p:nvSpPr>
          <p:cNvPr id="12" name="프레젠테이션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2607468"/>
            <a:ext cx="16325237" cy="4643439"/>
          </a:xfrm>
          <a:prstGeom prst="rect">
            <a:avLst/>
          </a:prstGeom>
        </p:spPr>
        <p:txBody>
          <a:bodyPr anchor="b"/>
          <a:lstStyle>
            <a:lvl1pPr>
              <a:defRPr sz="11400" spc="-228"/>
            </a:lvl1pPr>
          </a:lstStyle>
          <a:p>
            <a:r>
              <a:t>프레젠테이션 제목</a:t>
            </a:r>
          </a:p>
        </p:txBody>
      </p:sp>
      <p:sp>
        <p:nvSpPr>
          <p:cNvPr id="1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7179468"/>
            <a:ext cx="16323470" cy="204806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5pPr>
          </a:lstStyle>
          <a:p>
            <a:r>
              <a:t>프레젠테이션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11987110" y="12954297"/>
            <a:ext cx="409780" cy="41587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전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슬라이드 제목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슬라이드 제목</a:t>
            </a:r>
          </a:p>
        </p:txBody>
      </p:sp>
      <p:sp>
        <p:nvSpPr>
          <p:cNvPr id="100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7000"/>
            <a:ext cx="16323471" cy="944721"/>
          </a:xfrm>
          <a:prstGeom prst="rect">
            <a:avLst/>
          </a:prstGeom>
        </p:spPr>
        <p:txBody>
          <a:bodyPr/>
          <a:lstStyle>
            <a:lvl1pPr marL="0" indent="0" defTabSz="784225">
              <a:lnSpc>
                <a:spcPct val="100000"/>
              </a:lnSpc>
              <a:spcBef>
                <a:spcPts val="0"/>
              </a:spcBef>
              <a:buSzTx/>
              <a:buNone/>
              <a:defRPr sz="4940" b="1"/>
            </a:lvl1pPr>
          </a:lstStyle>
          <a:p>
            <a:r>
              <a:t>슬라이드 부제</a:t>
            </a:r>
          </a:p>
        </p:txBody>
      </p:sp>
      <p:sp>
        <p:nvSpPr>
          <p:cNvPr id="10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의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의제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625078"/>
            <a:ext cx="16323470" cy="1428751"/>
          </a:xfrm>
          <a:prstGeom prst="rect">
            <a:avLst/>
          </a:prstGeom>
        </p:spPr>
        <p:txBody>
          <a:bodyPr/>
          <a:lstStyle/>
          <a:p>
            <a:r>
              <a:t>의제 제목</a:t>
            </a:r>
          </a:p>
        </p:txBody>
      </p:sp>
      <p:sp>
        <p:nvSpPr>
          <p:cNvPr id="109" name="의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2390"/>
            <a:ext cx="16323471" cy="944722"/>
          </a:xfrm>
          <a:prstGeom prst="rect">
            <a:avLst/>
          </a:prstGeom>
        </p:spPr>
        <p:txBody>
          <a:bodyPr/>
          <a:lstStyle>
            <a:lvl1pPr marL="0" indent="0" defTabSz="784225">
              <a:lnSpc>
                <a:spcPct val="100000"/>
              </a:lnSpc>
              <a:spcBef>
                <a:spcPts val="0"/>
              </a:spcBef>
              <a:buSzTx/>
              <a:buNone/>
              <a:defRPr sz="4940" b="1"/>
            </a:lvl1pPr>
          </a:lstStyle>
          <a:p>
            <a:r>
              <a:t>의제 부제</a:t>
            </a:r>
          </a:p>
        </p:txBody>
      </p:sp>
      <p:sp>
        <p:nvSpPr>
          <p:cNvPr id="110" name="본문 첫 번째 줄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800"/>
              </a:spcBef>
              <a:buSzTx/>
              <a:buNone/>
              <a:defRPr sz="5200" spc="-52"/>
            </a:lvl1pPr>
            <a:lvl2pPr marL="0" indent="457200">
              <a:spcBef>
                <a:spcPts val="1800"/>
              </a:spcBef>
              <a:buSzTx/>
              <a:buNone/>
              <a:defRPr sz="5200" spc="-52"/>
            </a:lvl2pPr>
            <a:lvl3pPr marL="0" indent="914400">
              <a:spcBef>
                <a:spcPts val="1800"/>
              </a:spcBef>
              <a:buSzTx/>
              <a:buNone/>
              <a:defRPr sz="5200" spc="-52"/>
            </a:lvl3pPr>
            <a:lvl4pPr marL="0" indent="1371600">
              <a:spcBef>
                <a:spcPts val="1800"/>
              </a:spcBef>
              <a:buSzTx/>
              <a:buNone/>
              <a:defRPr sz="5200" spc="-52"/>
            </a:lvl4pPr>
            <a:lvl5pPr marL="0" indent="1828800">
              <a:spcBef>
                <a:spcPts val="1800"/>
              </a:spcBef>
              <a:buSzTx/>
              <a:buNone/>
              <a:defRPr sz="5200" spc="-52"/>
            </a:lvl5pPr>
          </a:lstStyle>
          <a:p>
            <a:r>
              <a:t>의제 주제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1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내역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5018484"/>
            <a:ext cx="16323470" cy="368126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40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내역서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중요한 사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사실 정보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8732784"/>
            <a:ext cx="16323468" cy="944721"/>
          </a:xfrm>
          <a:prstGeom prst="rect">
            <a:avLst/>
          </a:prstGeom>
        </p:spPr>
        <p:txBody>
          <a:bodyPr/>
          <a:lstStyle>
            <a:lvl1pPr marL="0" indent="0" algn="ctr" defTabSz="2316422">
              <a:lnSpc>
                <a:spcPct val="100000"/>
              </a:lnSpc>
              <a:spcBef>
                <a:spcPts val="0"/>
              </a:spcBef>
              <a:buSzTx/>
              <a:buNone/>
              <a:defRPr sz="4940" b="1"/>
            </a:lvl1pPr>
          </a:lstStyle>
          <a:p>
            <a:r>
              <a:t>사실 정보</a:t>
            </a:r>
          </a:p>
        </p:txBody>
      </p:sp>
      <p:sp>
        <p:nvSpPr>
          <p:cNvPr id="127" name="본문 첫 번째 줄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030265" y="1404937"/>
            <a:ext cx="16323470" cy="732784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4600" b="1" spc="-246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8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인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83843" y="5232796"/>
            <a:ext cx="16216314" cy="3268267"/>
          </a:xfrm>
          <a:prstGeom prst="rect">
            <a:avLst/>
          </a:prstGeom>
        </p:spPr>
        <p:txBody>
          <a:bodyPr anchor="ctr"/>
          <a:lstStyle>
            <a:lvl1pPr marL="642937" indent="-482203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42937" indent="-25003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42937" indent="432196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42937" indent="889396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42937" indent="1346596">
              <a:spcBef>
                <a:spcPts val="0"/>
              </a:spcBef>
              <a:buSzTx/>
              <a:buNone/>
              <a:defRPr sz="8400" spc="-16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“멋진 인용구”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6" name="속성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762500" y="9036843"/>
            <a:ext cx="15537657" cy="6483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200" b="1"/>
            </a:lvl1pPr>
          </a:lstStyle>
          <a:p>
            <a:r>
              <a:t>속성</a:t>
            </a:r>
          </a:p>
        </p:txBody>
      </p:sp>
      <p:sp>
        <p:nvSpPr>
          <p:cNvPr id="137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 - 3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파슬리 버터, 구운 헤이즐넛, 파르메산 치즈를 올린 파파르델레 파스타 그릇"/>
          <p:cNvSpPr>
            <a:spLocks noGrp="1"/>
          </p:cNvSpPr>
          <p:nvPr>
            <p:ph type="pic" idx="21"/>
          </p:nvPr>
        </p:nvSpPr>
        <p:spPr>
          <a:xfrm>
            <a:off x="119062" y="966878"/>
            <a:ext cx="15701049" cy="1177578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볶음밥과 삶은 계란을 넣은 샐러드 그릇과 젓가락"/>
          <p:cNvSpPr>
            <a:spLocks noGrp="1"/>
          </p:cNvSpPr>
          <p:nvPr>
            <p:ph type="pic" sz="quarter" idx="22"/>
          </p:nvPr>
        </p:nvSpPr>
        <p:spPr>
          <a:xfrm>
            <a:off x="12325945" y="410765"/>
            <a:ext cx="8072438" cy="64579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연어 어묵, 샐러드, 후무스가 든 그릇"/>
          <p:cNvSpPr>
            <a:spLocks noGrp="1"/>
          </p:cNvSpPr>
          <p:nvPr>
            <p:ph type="pic" idx="23"/>
          </p:nvPr>
        </p:nvSpPr>
        <p:spPr>
          <a:xfrm>
            <a:off x="10057804" y="3866362"/>
            <a:ext cx="11162111" cy="129913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볶음밥과 삶은 계란을 넣은 샐러드 그릇과 젓가락"/>
          <p:cNvSpPr>
            <a:spLocks noGrp="1"/>
          </p:cNvSpPr>
          <p:nvPr>
            <p:ph type="pic" idx="21"/>
          </p:nvPr>
        </p:nvSpPr>
        <p:spPr>
          <a:xfrm>
            <a:off x="1619250" y="-1482329"/>
            <a:ext cx="20288250" cy="162306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11987110" y="12954297"/>
            <a:ext cx="409780" cy="4158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빈 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아보카도와 라임"/>
          <p:cNvSpPr>
            <a:spLocks noGrp="1"/>
          </p:cNvSpPr>
          <p:nvPr>
            <p:ph type="pic" idx="21"/>
          </p:nvPr>
        </p:nvSpPr>
        <p:spPr>
          <a:xfrm>
            <a:off x="2518171" y="-1287976"/>
            <a:ext cx="25081385" cy="15021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프레젠테이션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7286625"/>
            <a:ext cx="16323470" cy="4643438"/>
          </a:xfrm>
          <a:prstGeom prst="rect">
            <a:avLst/>
          </a:prstGeom>
        </p:spPr>
        <p:txBody>
          <a:bodyPr anchor="b"/>
          <a:lstStyle>
            <a:lvl1pPr>
              <a:defRPr sz="11400" spc="-228"/>
            </a:lvl1pPr>
          </a:lstStyle>
          <a:p>
            <a:r>
              <a:t>프레젠테이션 제목</a:t>
            </a:r>
          </a:p>
        </p:txBody>
      </p:sp>
      <p:sp>
        <p:nvSpPr>
          <p:cNvPr id="2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11858625"/>
            <a:ext cx="16323470" cy="9699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5pPr>
          </a:lstStyle>
          <a:p>
            <a:r>
              <a:t>프레젠테이션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저자 및 날짜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5" y="803671"/>
            <a:ext cx="16323471" cy="648365"/>
          </a:xfrm>
          <a:prstGeom prst="rect">
            <a:avLst/>
          </a:prstGeom>
        </p:spPr>
        <p:txBody>
          <a:bodyPr/>
          <a:lstStyle>
            <a:lvl1pPr marL="0" indent="0" defTabSz="800735">
              <a:lnSpc>
                <a:spcPct val="100000"/>
              </a:lnSpc>
              <a:spcBef>
                <a:spcPts val="0"/>
              </a:spcBef>
              <a:buSzTx/>
              <a:buNone/>
              <a:defRPr sz="3104" b="1"/>
            </a:lvl1pPr>
          </a:lstStyle>
          <a:p>
            <a:r>
              <a:t>저자 및 날짜</a:t>
            </a:r>
          </a:p>
        </p:txBody>
      </p:sp>
      <p:sp>
        <p:nvSpPr>
          <p:cNvPr id="25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11982253" y="12954297"/>
            <a:ext cx="409779" cy="41587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사진 대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연어 어묵, 샐러드, 후무스가 든 그릇 "/>
          <p:cNvSpPr>
            <a:spLocks noGrp="1"/>
          </p:cNvSpPr>
          <p:nvPr>
            <p:ph type="pic" sz="half" idx="21"/>
          </p:nvPr>
        </p:nvSpPr>
        <p:spPr>
          <a:xfrm>
            <a:off x="10528025" y="696515"/>
            <a:ext cx="10608470" cy="123469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7036593"/>
            <a:ext cx="7179470" cy="568767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200" b="1"/>
            </a:lvl5pPr>
          </a:lstStyle>
          <a:p>
            <a:r>
              <a:t>슬라이드 부제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973876"/>
            <a:ext cx="7179470" cy="6169874"/>
          </a:xfrm>
          <a:prstGeom prst="rect">
            <a:avLst/>
          </a:prstGeom>
        </p:spPr>
        <p:txBody>
          <a:bodyPr anchor="b"/>
          <a:lstStyle/>
          <a:p>
            <a:r>
              <a:t>슬라이드 제목</a:t>
            </a:r>
          </a:p>
        </p:txBody>
      </p:sp>
      <p:sp>
        <p:nvSpPr>
          <p:cNvPr id="3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본문 첫 번째 줄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3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7000"/>
            <a:ext cx="16323471" cy="944721"/>
          </a:xfrm>
          <a:prstGeom prst="rect">
            <a:avLst/>
          </a:prstGeom>
        </p:spPr>
        <p:txBody>
          <a:bodyPr/>
          <a:lstStyle>
            <a:lvl1pPr marL="0" indent="0" defTabSz="784225">
              <a:lnSpc>
                <a:spcPct val="100000"/>
              </a:lnSpc>
              <a:spcBef>
                <a:spcPts val="0"/>
              </a:spcBef>
              <a:buSzTx/>
              <a:buNone/>
              <a:defRPr sz="4940" b="1"/>
            </a:lvl1pPr>
          </a:lstStyle>
          <a:p>
            <a:r>
              <a:t>슬라이드 부제</a:t>
            </a:r>
          </a:p>
        </p:txBody>
      </p:sp>
      <p:sp>
        <p:nvSpPr>
          <p:cNvPr id="44" name="슬라이드 제목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슬라이드 제목</a:t>
            </a:r>
          </a:p>
        </p:txBody>
      </p:sp>
      <p:sp>
        <p:nvSpPr>
          <p:cNvPr id="45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구분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본문 첫 번째 줄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828785"/>
          <a:lstStyle/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, 구분점 및 사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파슬리 버터, 구운 헤이즐넛, 파르메산 치즈를 올린 파파르델레 파스타 그릇"/>
          <p:cNvSpPr>
            <a:spLocks noGrp="1"/>
          </p:cNvSpPr>
          <p:nvPr>
            <p:ph type="pic" sz="half" idx="21"/>
          </p:nvPr>
        </p:nvSpPr>
        <p:spPr>
          <a:xfrm>
            <a:off x="11727656" y="839390"/>
            <a:ext cx="9068098" cy="1209079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1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625078"/>
            <a:ext cx="7179470" cy="1428751"/>
          </a:xfrm>
          <a:prstGeom prst="rect">
            <a:avLst/>
          </a:prstGeom>
        </p:spPr>
        <p:txBody>
          <a:bodyPr/>
          <a:lstStyle/>
          <a:p>
            <a:r>
              <a:t>슬라이드 제목</a:t>
            </a:r>
          </a:p>
        </p:txBody>
      </p:sp>
      <p:sp>
        <p:nvSpPr>
          <p:cNvPr id="62" name="슬라이드 부제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030265" y="1987000"/>
            <a:ext cx="7179470" cy="944721"/>
          </a:xfrm>
          <a:prstGeom prst="rect">
            <a:avLst/>
          </a:prstGeom>
        </p:spPr>
        <p:txBody>
          <a:bodyPr/>
          <a:lstStyle>
            <a:lvl1pPr marL="0" indent="0" defTabSz="784225">
              <a:lnSpc>
                <a:spcPct val="100000"/>
              </a:lnSpc>
              <a:spcBef>
                <a:spcPts val="0"/>
              </a:spcBef>
              <a:buSzTx/>
              <a:buNone/>
              <a:defRPr sz="4940" b="1"/>
            </a:lvl1pPr>
          </a:lstStyle>
          <a:p>
            <a:r>
              <a:t>슬라이드 부제</a:t>
            </a:r>
          </a:p>
        </p:txBody>
      </p:sp>
      <p:sp>
        <p:nvSpPr>
          <p:cNvPr id="6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4894026"/>
            <a:ext cx="7179470" cy="7865382"/>
          </a:xfrm>
          <a:prstGeom prst="rect">
            <a:avLst/>
          </a:prstGeom>
        </p:spPr>
        <p:txBody>
          <a:bodyPr/>
          <a:lstStyle/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, 구분점 및 작은 라이브 비디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625078"/>
            <a:ext cx="7179470" cy="1428751"/>
          </a:xfrm>
          <a:prstGeom prst="rect">
            <a:avLst/>
          </a:prstGeom>
        </p:spPr>
        <p:txBody>
          <a:bodyPr/>
          <a:lstStyle/>
          <a:p>
            <a:r>
              <a:t>슬라이드 제목</a:t>
            </a:r>
          </a:p>
        </p:txBody>
      </p:sp>
      <p:sp>
        <p:nvSpPr>
          <p:cNvPr id="72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7000"/>
            <a:ext cx="7179470" cy="944721"/>
          </a:xfrm>
          <a:prstGeom prst="rect">
            <a:avLst/>
          </a:prstGeom>
        </p:spPr>
        <p:txBody>
          <a:bodyPr/>
          <a:lstStyle>
            <a:lvl1pPr marL="0" indent="0" defTabSz="784225">
              <a:lnSpc>
                <a:spcPct val="100000"/>
              </a:lnSpc>
              <a:spcBef>
                <a:spcPts val="0"/>
              </a:spcBef>
              <a:buSzTx/>
              <a:buNone/>
              <a:defRPr sz="4940" b="1"/>
            </a:lvl1pPr>
          </a:lstStyle>
          <a:p>
            <a:r>
              <a:t>슬라이드 부제</a:t>
            </a:r>
          </a:p>
        </p:txBody>
      </p:sp>
      <p:sp>
        <p:nvSpPr>
          <p:cNvPr id="7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4894026"/>
            <a:ext cx="7179470" cy="7865382"/>
          </a:xfrm>
          <a:prstGeom prst="rect">
            <a:avLst/>
          </a:prstGeom>
        </p:spPr>
        <p:txBody>
          <a:bodyPr/>
          <a:lstStyle/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, 구분점 및 큰 라이브 비디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625078"/>
            <a:ext cx="7179470" cy="1428751"/>
          </a:xfrm>
          <a:prstGeom prst="rect">
            <a:avLst/>
          </a:prstGeom>
        </p:spPr>
        <p:txBody>
          <a:bodyPr/>
          <a:lstStyle/>
          <a:p>
            <a:r>
              <a:t>슬라이드 제목</a:t>
            </a:r>
          </a:p>
        </p:txBody>
      </p:sp>
      <p:sp>
        <p:nvSpPr>
          <p:cNvPr id="82" name="슬라이드 부제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030265" y="1987000"/>
            <a:ext cx="7179470" cy="944721"/>
          </a:xfrm>
          <a:prstGeom prst="rect">
            <a:avLst/>
          </a:prstGeom>
        </p:spPr>
        <p:txBody>
          <a:bodyPr/>
          <a:lstStyle>
            <a:lvl1pPr marL="0" indent="0" defTabSz="784225">
              <a:lnSpc>
                <a:spcPct val="100000"/>
              </a:lnSpc>
              <a:spcBef>
                <a:spcPts val="0"/>
              </a:spcBef>
              <a:buSzTx/>
              <a:buNone/>
              <a:defRPr sz="4940" b="1"/>
            </a:lvl1pPr>
          </a:lstStyle>
          <a:p>
            <a:r>
              <a:t>슬라이드 부제</a:t>
            </a:r>
          </a:p>
        </p:txBody>
      </p:sp>
      <p:sp>
        <p:nvSpPr>
          <p:cNvPr id="83" name="본문 첫 번째 줄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030265" y="4894026"/>
            <a:ext cx="7179470" cy="7865382"/>
          </a:xfrm>
          <a:prstGeom prst="rect">
            <a:avLst/>
          </a:prstGeom>
        </p:spPr>
        <p:txBody>
          <a:bodyPr/>
          <a:lstStyle/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4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섹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섹션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4536281"/>
            <a:ext cx="16323470" cy="4643438"/>
          </a:xfrm>
          <a:prstGeom prst="rect">
            <a:avLst/>
          </a:prstGeom>
        </p:spPr>
        <p:txBody>
          <a:bodyPr anchor="ctr"/>
          <a:lstStyle>
            <a:lvl1pPr>
              <a:defRPr sz="11400" b="0" spc="-22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섹션 제목</a:t>
            </a:r>
          </a:p>
        </p:txBody>
      </p:sp>
      <p:sp>
        <p:nvSpPr>
          <p:cNvPr id="92" name="슬라이드 번호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본문 첫 번째 줄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5" y="4161234"/>
            <a:ext cx="16323470" cy="857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슬라이드 구분점 텍스트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슬라이드 제목"/>
          <p:cNvSpPr txBox="1">
            <a:spLocks noGrp="1"/>
          </p:cNvSpPr>
          <p:nvPr>
            <p:ph type="title" hasCustomPrompt="1"/>
          </p:nvPr>
        </p:nvSpPr>
        <p:spPr>
          <a:xfrm>
            <a:off x="4030265" y="619125"/>
            <a:ext cx="16323470" cy="1428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슬라이드 제목</a:t>
            </a:r>
          </a:p>
        </p:txBody>
      </p:sp>
      <p:sp>
        <p:nvSpPr>
          <p:cNvPr id="4" name="슬라이드 번호"/>
          <p:cNvSpPr txBox="1">
            <a:spLocks noGrp="1"/>
          </p:cNvSpPr>
          <p:nvPr>
            <p:ph type="sldNum" sz="quarter" idx="2"/>
          </p:nvPr>
        </p:nvSpPr>
        <p:spPr>
          <a:xfrm>
            <a:off x="11982348" y="12954297"/>
            <a:ext cx="409779" cy="415875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b">
            <a:spAutoFit/>
          </a:bodyPr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1" i="0" u="none" strike="noStrike" cap="none" spc="-168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533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914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295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676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2057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438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819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200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581400" marR="0" indent="-533400" algn="l" defTabSz="2438339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직사각형"/>
          <p:cNvSpPr/>
          <p:nvPr/>
        </p:nvSpPr>
        <p:spPr>
          <a:xfrm>
            <a:off x="1274306" y="5854238"/>
            <a:ext cx="2879156" cy="3987134"/>
          </a:xfrm>
          <a:prstGeom prst="rect">
            <a:avLst/>
          </a:prstGeom>
          <a:solidFill>
            <a:srgbClr val="D5D5D5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72" name="사중복음 정신은 하나님, 성서"/>
          <p:cNvSpPr txBox="1">
            <a:spLocks noGrp="1"/>
          </p:cNvSpPr>
          <p:nvPr>
            <p:ph type="ctrTitle"/>
          </p:nvPr>
        </p:nvSpPr>
        <p:spPr>
          <a:xfrm>
            <a:off x="4429731" y="189105"/>
            <a:ext cx="15524538" cy="1888991"/>
          </a:xfrm>
          <a:prstGeom prst="rect">
            <a:avLst/>
          </a:prstGeom>
        </p:spPr>
        <p:txBody>
          <a:bodyPr/>
          <a:lstStyle/>
          <a:p>
            <a:pPr algn="ctr">
              <a:defRPr sz="8000" b="0" spc="-159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사중복음 정신은 </a:t>
            </a:r>
            <a:r>
              <a:rPr>
                <a:solidFill>
                  <a:schemeClr val="accent4">
                    <a:hueOff val="-1247790"/>
                    <a:lumOff val="-12326"/>
                  </a:schemeClr>
                </a:solidFill>
              </a:rPr>
              <a:t>하나님, 성서</a:t>
            </a:r>
          </a:p>
        </p:txBody>
      </p:sp>
      <p:sp>
        <p:nvSpPr>
          <p:cNvPr id="173" name="선"/>
          <p:cNvSpPr/>
          <p:nvPr/>
        </p:nvSpPr>
        <p:spPr>
          <a:xfrm>
            <a:off x="5921829" y="2166472"/>
            <a:ext cx="12540342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174" name="1세기"/>
          <p:cNvSpPr txBox="1"/>
          <p:nvPr/>
        </p:nvSpPr>
        <p:spPr>
          <a:xfrm>
            <a:off x="1280655" y="3361403"/>
            <a:ext cx="2853755" cy="1088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4500" b="1" spc="-9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1세기</a:t>
            </a:r>
          </a:p>
        </p:txBody>
      </p:sp>
      <p:sp>
        <p:nvSpPr>
          <p:cNvPr id="175" name="선"/>
          <p:cNvSpPr/>
          <p:nvPr/>
        </p:nvSpPr>
        <p:spPr>
          <a:xfrm>
            <a:off x="913282" y="4495706"/>
            <a:ext cx="3588500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176" name="바울"/>
          <p:cNvSpPr txBox="1"/>
          <p:nvPr/>
        </p:nvSpPr>
        <p:spPr>
          <a:xfrm>
            <a:off x="1280655" y="4561148"/>
            <a:ext cx="2853755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800" b="1" spc="-7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바울</a:t>
            </a:r>
          </a:p>
        </p:txBody>
      </p:sp>
      <p:sp>
        <p:nvSpPr>
          <p:cNvPr id="177" name="율법주의"/>
          <p:cNvSpPr txBox="1"/>
          <p:nvPr/>
        </p:nvSpPr>
        <p:spPr>
          <a:xfrm>
            <a:off x="1280655" y="6208398"/>
            <a:ext cx="2853755" cy="1088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율법주의</a:t>
            </a:r>
          </a:p>
        </p:txBody>
      </p:sp>
      <p:sp>
        <p:nvSpPr>
          <p:cNvPr id="178" name="이신득의…"/>
          <p:cNvSpPr txBox="1"/>
          <p:nvPr/>
        </p:nvSpPr>
        <p:spPr>
          <a:xfrm>
            <a:off x="1280655" y="7976400"/>
            <a:ext cx="2853755" cy="1714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이신득의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성령의 법</a:t>
            </a:r>
          </a:p>
        </p:txBody>
      </p:sp>
      <p:sp>
        <p:nvSpPr>
          <p:cNvPr id="179" name="선"/>
          <p:cNvSpPr/>
          <p:nvPr/>
        </p:nvSpPr>
        <p:spPr>
          <a:xfrm>
            <a:off x="1877346" y="7719382"/>
            <a:ext cx="1660373" cy="1"/>
          </a:xfrm>
          <a:prstGeom prst="line">
            <a:avLst/>
          </a:prstGeom>
          <a:ln w="50800" cap="rnd">
            <a:solidFill>
              <a:srgbClr val="000000"/>
            </a:solidFill>
            <a:custDash>
              <a:ds d="1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180" name="그리스도교"/>
          <p:cNvSpPr txBox="1"/>
          <p:nvPr/>
        </p:nvSpPr>
        <p:spPr>
          <a:xfrm>
            <a:off x="1280655" y="10177562"/>
            <a:ext cx="2853755" cy="186359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그리스도교</a:t>
            </a:r>
          </a:p>
        </p:txBody>
      </p:sp>
      <p:sp>
        <p:nvSpPr>
          <p:cNvPr id="181" name="화살표"/>
          <p:cNvSpPr/>
          <p:nvPr/>
        </p:nvSpPr>
        <p:spPr>
          <a:xfrm rot="5400000">
            <a:off x="2340921" y="5598269"/>
            <a:ext cx="745926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2" name="화살표"/>
          <p:cNvSpPr/>
          <p:nvPr/>
        </p:nvSpPr>
        <p:spPr>
          <a:xfrm rot="16200000">
            <a:off x="2340921" y="7425918"/>
            <a:ext cx="745926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3" name="직사각형"/>
          <p:cNvSpPr/>
          <p:nvPr/>
        </p:nvSpPr>
        <p:spPr>
          <a:xfrm>
            <a:off x="5068094" y="5854238"/>
            <a:ext cx="2879155" cy="3987134"/>
          </a:xfrm>
          <a:prstGeom prst="rect">
            <a:avLst/>
          </a:prstGeom>
          <a:solidFill>
            <a:srgbClr val="D5D5D5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4" name="5세기"/>
          <p:cNvSpPr txBox="1"/>
          <p:nvPr/>
        </p:nvSpPr>
        <p:spPr>
          <a:xfrm>
            <a:off x="5074442" y="3361403"/>
            <a:ext cx="2853755" cy="1088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4500" b="1" spc="-9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5세기</a:t>
            </a:r>
          </a:p>
        </p:txBody>
      </p:sp>
      <p:sp>
        <p:nvSpPr>
          <p:cNvPr id="185" name="선"/>
          <p:cNvSpPr/>
          <p:nvPr/>
        </p:nvSpPr>
        <p:spPr>
          <a:xfrm>
            <a:off x="4707069" y="4495706"/>
            <a:ext cx="3588501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186" name="어거스틴"/>
          <p:cNvSpPr txBox="1"/>
          <p:nvPr/>
        </p:nvSpPr>
        <p:spPr>
          <a:xfrm>
            <a:off x="5074442" y="4561148"/>
            <a:ext cx="2853755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800" b="1" spc="-7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어거스틴</a:t>
            </a:r>
          </a:p>
        </p:txBody>
      </p:sp>
      <p:sp>
        <p:nvSpPr>
          <p:cNvPr id="187" name="인본주의"/>
          <p:cNvSpPr txBox="1"/>
          <p:nvPr/>
        </p:nvSpPr>
        <p:spPr>
          <a:xfrm>
            <a:off x="5074442" y="6208398"/>
            <a:ext cx="2853755" cy="1088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인본주의</a:t>
            </a:r>
          </a:p>
        </p:txBody>
      </p:sp>
      <p:sp>
        <p:nvSpPr>
          <p:cNvPr id="188" name="하나님의…"/>
          <p:cNvSpPr txBox="1"/>
          <p:nvPr/>
        </p:nvSpPr>
        <p:spPr>
          <a:xfrm>
            <a:off x="5074442" y="7976400"/>
            <a:ext cx="2853755" cy="1714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하나님의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은총, 원리</a:t>
            </a:r>
          </a:p>
        </p:txBody>
      </p:sp>
      <p:sp>
        <p:nvSpPr>
          <p:cNvPr id="189" name="선"/>
          <p:cNvSpPr/>
          <p:nvPr/>
        </p:nvSpPr>
        <p:spPr>
          <a:xfrm>
            <a:off x="5671133" y="7719381"/>
            <a:ext cx="1660373" cy="1"/>
          </a:xfrm>
          <a:prstGeom prst="line">
            <a:avLst/>
          </a:prstGeom>
          <a:ln w="50800" cap="rnd">
            <a:solidFill>
              <a:srgbClr val="000000"/>
            </a:solidFill>
            <a:custDash>
              <a:ds d="1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190" name="가톨릭…"/>
          <p:cNvSpPr txBox="1"/>
          <p:nvPr/>
        </p:nvSpPr>
        <p:spPr>
          <a:xfrm>
            <a:off x="5074442" y="10177562"/>
            <a:ext cx="2853755" cy="186359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가톨릭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정교회</a:t>
            </a:r>
          </a:p>
        </p:txBody>
      </p:sp>
      <p:sp>
        <p:nvSpPr>
          <p:cNvPr id="191" name="화살표"/>
          <p:cNvSpPr/>
          <p:nvPr/>
        </p:nvSpPr>
        <p:spPr>
          <a:xfrm rot="5400000">
            <a:off x="6134708" y="5598269"/>
            <a:ext cx="745926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2" name="화살표"/>
          <p:cNvSpPr/>
          <p:nvPr/>
        </p:nvSpPr>
        <p:spPr>
          <a:xfrm rot="16200000">
            <a:off x="6134708" y="7425918"/>
            <a:ext cx="745926" cy="484258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3" name="직사각형"/>
          <p:cNvSpPr/>
          <p:nvPr/>
        </p:nvSpPr>
        <p:spPr>
          <a:xfrm>
            <a:off x="8861880" y="5854238"/>
            <a:ext cx="2879156" cy="3987134"/>
          </a:xfrm>
          <a:prstGeom prst="rect">
            <a:avLst/>
          </a:prstGeom>
          <a:solidFill>
            <a:srgbClr val="D5D5D5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94" name="16세기"/>
          <p:cNvSpPr txBox="1"/>
          <p:nvPr/>
        </p:nvSpPr>
        <p:spPr>
          <a:xfrm>
            <a:off x="8868229" y="3361403"/>
            <a:ext cx="2853755" cy="1088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4500" b="1" spc="-9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16세기</a:t>
            </a:r>
          </a:p>
        </p:txBody>
      </p:sp>
      <p:sp>
        <p:nvSpPr>
          <p:cNvPr id="195" name="선"/>
          <p:cNvSpPr/>
          <p:nvPr/>
        </p:nvSpPr>
        <p:spPr>
          <a:xfrm>
            <a:off x="8500856" y="4495706"/>
            <a:ext cx="3588500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196" name="루터/칼뱅"/>
          <p:cNvSpPr txBox="1"/>
          <p:nvPr/>
        </p:nvSpPr>
        <p:spPr>
          <a:xfrm>
            <a:off x="8868229" y="4561148"/>
            <a:ext cx="2853755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800" b="1" spc="-7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루터/칼뱅</a:t>
            </a:r>
          </a:p>
        </p:txBody>
      </p:sp>
      <p:sp>
        <p:nvSpPr>
          <p:cNvPr id="197" name="교황주의"/>
          <p:cNvSpPr txBox="1"/>
          <p:nvPr/>
        </p:nvSpPr>
        <p:spPr>
          <a:xfrm>
            <a:off x="8868229" y="6208398"/>
            <a:ext cx="2853755" cy="1088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교황주의</a:t>
            </a:r>
          </a:p>
        </p:txBody>
      </p:sp>
      <p:sp>
        <p:nvSpPr>
          <p:cNvPr id="198" name="오직성경…"/>
          <p:cNvSpPr txBox="1"/>
          <p:nvPr/>
        </p:nvSpPr>
        <p:spPr>
          <a:xfrm>
            <a:off x="8868229" y="7976400"/>
            <a:ext cx="2853755" cy="1714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 defTabSz="2365188">
              <a:lnSpc>
                <a:spcPct val="120000"/>
              </a:lnSpc>
              <a:spcBef>
                <a:spcPts val="0"/>
              </a:spcBef>
              <a:defRPr sz="3201" spc="-6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오직성경</a:t>
            </a:r>
          </a:p>
          <a:p>
            <a:pPr algn="ctr" defTabSz="2365188">
              <a:lnSpc>
                <a:spcPct val="120000"/>
              </a:lnSpc>
              <a:spcBef>
                <a:spcPts val="0"/>
              </a:spcBef>
              <a:defRPr sz="3201" spc="-6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오직은총</a:t>
            </a:r>
          </a:p>
          <a:p>
            <a:pPr algn="ctr" defTabSz="2365188">
              <a:lnSpc>
                <a:spcPct val="120000"/>
              </a:lnSpc>
              <a:spcBef>
                <a:spcPts val="0"/>
              </a:spcBef>
              <a:defRPr sz="3201" spc="-6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오직믿음</a:t>
            </a:r>
          </a:p>
        </p:txBody>
      </p:sp>
      <p:sp>
        <p:nvSpPr>
          <p:cNvPr id="199" name="선"/>
          <p:cNvSpPr/>
          <p:nvPr/>
        </p:nvSpPr>
        <p:spPr>
          <a:xfrm>
            <a:off x="9464919" y="7719381"/>
            <a:ext cx="1660374" cy="1"/>
          </a:xfrm>
          <a:prstGeom prst="line">
            <a:avLst/>
          </a:prstGeom>
          <a:ln w="50800" cap="rnd">
            <a:solidFill>
              <a:srgbClr val="000000"/>
            </a:solidFill>
            <a:custDash>
              <a:ds d="1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00" name="루터교…"/>
          <p:cNvSpPr txBox="1"/>
          <p:nvPr/>
        </p:nvSpPr>
        <p:spPr>
          <a:xfrm>
            <a:off x="8868229" y="10177562"/>
            <a:ext cx="2853755" cy="186359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루터교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장로교</a:t>
            </a:r>
          </a:p>
        </p:txBody>
      </p:sp>
      <p:sp>
        <p:nvSpPr>
          <p:cNvPr id="201" name="화살표"/>
          <p:cNvSpPr/>
          <p:nvPr/>
        </p:nvSpPr>
        <p:spPr>
          <a:xfrm rot="5400000">
            <a:off x="9928495" y="5598269"/>
            <a:ext cx="745926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2" name="화살표"/>
          <p:cNvSpPr/>
          <p:nvPr/>
        </p:nvSpPr>
        <p:spPr>
          <a:xfrm rot="16200000">
            <a:off x="9928495" y="7425918"/>
            <a:ext cx="745926" cy="484258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3" name="직사각형"/>
          <p:cNvSpPr/>
          <p:nvPr/>
        </p:nvSpPr>
        <p:spPr>
          <a:xfrm>
            <a:off x="12655668" y="5854238"/>
            <a:ext cx="2879156" cy="3987134"/>
          </a:xfrm>
          <a:prstGeom prst="rect">
            <a:avLst/>
          </a:prstGeom>
          <a:solidFill>
            <a:srgbClr val="D5D5D5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04" name="18세기"/>
          <p:cNvSpPr txBox="1"/>
          <p:nvPr/>
        </p:nvSpPr>
        <p:spPr>
          <a:xfrm>
            <a:off x="12662016" y="3361403"/>
            <a:ext cx="2853755" cy="1088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4500" b="1" spc="-9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18세기</a:t>
            </a:r>
          </a:p>
        </p:txBody>
      </p:sp>
      <p:sp>
        <p:nvSpPr>
          <p:cNvPr id="205" name="선"/>
          <p:cNvSpPr/>
          <p:nvPr/>
        </p:nvSpPr>
        <p:spPr>
          <a:xfrm>
            <a:off x="12294644" y="4495706"/>
            <a:ext cx="3588500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06" name="웨슬리"/>
          <p:cNvSpPr txBox="1"/>
          <p:nvPr/>
        </p:nvSpPr>
        <p:spPr>
          <a:xfrm>
            <a:off x="12662016" y="4561148"/>
            <a:ext cx="2853755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800" b="1" spc="-7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웨슬리</a:t>
            </a:r>
          </a:p>
        </p:txBody>
      </p:sp>
      <p:sp>
        <p:nvSpPr>
          <p:cNvPr id="207" name="율법패기주의"/>
          <p:cNvSpPr txBox="1"/>
          <p:nvPr/>
        </p:nvSpPr>
        <p:spPr>
          <a:xfrm>
            <a:off x="12662016" y="6208398"/>
            <a:ext cx="2853755" cy="1088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율법패기주의</a:t>
            </a:r>
          </a:p>
        </p:txBody>
      </p:sp>
      <p:sp>
        <p:nvSpPr>
          <p:cNvPr id="208" name="온전한 성황…"/>
          <p:cNvSpPr txBox="1"/>
          <p:nvPr/>
        </p:nvSpPr>
        <p:spPr>
          <a:xfrm>
            <a:off x="12662016" y="7976400"/>
            <a:ext cx="2853755" cy="1714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온전한 성황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기독자의 원천</a:t>
            </a:r>
          </a:p>
        </p:txBody>
      </p:sp>
      <p:sp>
        <p:nvSpPr>
          <p:cNvPr id="209" name="선"/>
          <p:cNvSpPr/>
          <p:nvPr/>
        </p:nvSpPr>
        <p:spPr>
          <a:xfrm>
            <a:off x="13258706" y="7719381"/>
            <a:ext cx="1660374" cy="1"/>
          </a:xfrm>
          <a:prstGeom prst="line">
            <a:avLst/>
          </a:prstGeom>
          <a:ln w="50800" cap="rnd">
            <a:solidFill>
              <a:srgbClr val="000000"/>
            </a:solidFill>
            <a:custDash>
              <a:ds d="1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10" name="감리교"/>
          <p:cNvSpPr txBox="1"/>
          <p:nvPr/>
        </p:nvSpPr>
        <p:spPr>
          <a:xfrm>
            <a:off x="12662016" y="10177562"/>
            <a:ext cx="2853755" cy="186359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감리교</a:t>
            </a:r>
          </a:p>
        </p:txBody>
      </p:sp>
      <p:sp>
        <p:nvSpPr>
          <p:cNvPr id="211" name="화살표"/>
          <p:cNvSpPr/>
          <p:nvPr/>
        </p:nvSpPr>
        <p:spPr>
          <a:xfrm rot="5400000">
            <a:off x="13722283" y="5598269"/>
            <a:ext cx="745926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2" name="화살표"/>
          <p:cNvSpPr/>
          <p:nvPr/>
        </p:nvSpPr>
        <p:spPr>
          <a:xfrm rot="16200000">
            <a:off x="13722283" y="7425918"/>
            <a:ext cx="745926" cy="484258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3" name="직사각형"/>
          <p:cNvSpPr/>
          <p:nvPr/>
        </p:nvSpPr>
        <p:spPr>
          <a:xfrm>
            <a:off x="16449454" y="5854238"/>
            <a:ext cx="2879156" cy="3987134"/>
          </a:xfrm>
          <a:prstGeom prst="rect">
            <a:avLst/>
          </a:prstGeom>
          <a:solidFill>
            <a:srgbClr val="D5D5D5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14" name="19세기"/>
          <p:cNvSpPr txBox="1"/>
          <p:nvPr/>
        </p:nvSpPr>
        <p:spPr>
          <a:xfrm>
            <a:off x="16455803" y="3361403"/>
            <a:ext cx="2853755" cy="1088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4500" b="1" spc="-9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19세기</a:t>
            </a:r>
          </a:p>
        </p:txBody>
      </p:sp>
      <p:sp>
        <p:nvSpPr>
          <p:cNvPr id="215" name="선"/>
          <p:cNvSpPr/>
          <p:nvPr/>
        </p:nvSpPr>
        <p:spPr>
          <a:xfrm>
            <a:off x="16088430" y="4495706"/>
            <a:ext cx="3588500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16" name="냅"/>
          <p:cNvSpPr txBox="1"/>
          <p:nvPr/>
        </p:nvSpPr>
        <p:spPr>
          <a:xfrm>
            <a:off x="16455803" y="4561148"/>
            <a:ext cx="2853755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800" b="1" spc="-7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냅</a:t>
            </a:r>
          </a:p>
        </p:txBody>
      </p:sp>
      <p:sp>
        <p:nvSpPr>
          <p:cNvPr id="217" name="교권주의"/>
          <p:cNvSpPr txBox="1"/>
          <p:nvPr/>
        </p:nvSpPr>
        <p:spPr>
          <a:xfrm>
            <a:off x="16455803" y="6208398"/>
            <a:ext cx="2853755" cy="1088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교권주의</a:t>
            </a:r>
          </a:p>
        </p:txBody>
      </p:sp>
      <p:sp>
        <p:nvSpPr>
          <p:cNvPr id="218" name="사중복음…"/>
          <p:cNvSpPr txBox="1"/>
          <p:nvPr/>
        </p:nvSpPr>
        <p:spPr>
          <a:xfrm>
            <a:off x="16455803" y="7976400"/>
            <a:ext cx="2853755" cy="1714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사중복음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성령세례</a:t>
            </a:r>
          </a:p>
        </p:txBody>
      </p:sp>
      <p:sp>
        <p:nvSpPr>
          <p:cNvPr id="219" name="선"/>
          <p:cNvSpPr/>
          <p:nvPr/>
        </p:nvSpPr>
        <p:spPr>
          <a:xfrm>
            <a:off x="17052494" y="7719381"/>
            <a:ext cx="1660373" cy="1"/>
          </a:xfrm>
          <a:prstGeom prst="line">
            <a:avLst/>
          </a:prstGeom>
          <a:ln w="50800" cap="rnd">
            <a:solidFill>
              <a:srgbClr val="000000"/>
            </a:solidFill>
            <a:custDash>
              <a:ds d="1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20" name="성결교…"/>
          <p:cNvSpPr txBox="1"/>
          <p:nvPr/>
        </p:nvSpPr>
        <p:spPr>
          <a:xfrm>
            <a:off x="16455803" y="10177562"/>
            <a:ext cx="2853755" cy="186359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성결교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나사렛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순복음</a:t>
            </a:r>
          </a:p>
        </p:txBody>
      </p:sp>
      <p:sp>
        <p:nvSpPr>
          <p:cNvPr id="221" name="화살표"/>
          <p:cNvSpPr/>
          <p:nvPr/>
        </p:nvSpPr>
        <p:spPr>
          <a:xfrm rot="5400000">
            <a:off x="17516070" y="5598269"/>
            <a:ext cx="745926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2" name="화살표"/>
          <p:cNvSpPr/>
          <p:nvPr/>
        </p:nvSpPr>
        <p:spPr>
          <a:xfrm rot="16200000">
            <a:off x="17516070" y="7425918"/>
            <a:ext cx="745926" cy="484258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3" name="직사각형"/>
          <p:cNvSpPr/>
          <p:nvPr/>
        </p:nvSpPr>
        <p:spPr>
          <a:xfrm>
            <a:off x="20243241" y="5854238"/>
            <a:ext cx="2879156" cy="3987134"/>
          </a:xfrm>
          <a:prstGeom prst="rect">
            <a:avLst/>
          </a:prstGeom>
          <a:solidFill>
            <a:srgbClr val="D5D5D5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24" name="20세기"/>
          <p:cNvSpPr txBox="1"/>
          <p:nvPr/>
        </p:nvSpPr>
        <p:spPr>
          <a:xfrm>
            <a:off x="20249590" y="3361403"/>
            <a:ext cx="2853755" cy="1088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4500" b="1" spc="-90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20세기</a:t>
            </a:r>
          </a:p>
        </p:txBody>
      </p:sp>
      <p:sp>
        <p:nvSpPr>
          <p:cNvPr id="225" name="선"/>
          <p:cNvSpPr/>
          <p:nvPr/>
        </p:nvSpPr>
        <p:spPr>
          <a:xfrm>
            <a:off x="19882217" y="4495706"/>
            <a:ext cx="3588500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26" name="박봉진"/>
          <p:cNvSpPr txBox="1"/>
          <p:nvPr/>
        </p:nvSpPr>
        <p:spPr>
          <a:xfrm>
            <a:off x="20249590" y="4561148"/>
            <a:ext cx="2853755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800" b="1" spc="-7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박봉진</a:t>
            </a:r>
          </a:p>
        </p:txBody>
      </p:sp>
      <p:sp>
        <p:nvSpPr>
          <p:cNvPr id="227" name="신사참배"/>
          <p:cNvSpPr txBox="1"/>
          <p:nvPr/>
        </p:nvSpPr>
        <p:spPr>
          <a:xfrm>
            <a:off x="20249590" y="6208398"/>
            <a:ext cx="2853755" cy="1088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신사참배</a:t>
            </a:r>
          </a:p>
        </p:txBody>
      </p:sp>
      <p:sp>
        <p:nvSpPr>
          <p:cNvPr id="228" name="사중복음…"/>
          <p:cNvSpPr txBox="1"/>
          <p:nvPr/>
        </p:nvSpPr>
        <p:spPr>
          <a:xfrm>
            <a:off x="20249590" y="7976400"/>
            <a:ext cx="2853755" cy="1714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사중복음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defRPr sz="3300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재림</a:t>
            </a:r>
          </a:p>
        </p:txBody>
      </p:sp>
      <p:sp>
        <p:nvSpPr>
          <p:cNvPr id="229" name="선"/>
          <p:cNvSpPr/>
          <p:nvPr/>
        </p:nvSpPr>
        <p:spPr>
          <a:xfrm>
            <a:off x="20846281" y="7719381"/>
            <a:ext cx="1660373" cy="1"/>
          </a:xfrm>
          <a:prstGeom prst="line">
            <a:avLst/>
          </a:prstGeom>
          <a:ln w="50800" cap="rnd">
            <a:solidFill>
              <a:srgbClr val="000000"/>
            </a:solidFill>
            <a:custDash>
              <a:ds d="1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30" name="한국성결교"/>
          <p:cNvSpPr txBox="1"/>
          <p:nvPr/>
        </p:nvSpPr>
        <p:spPr>
          <a:xfrm>
            <a:off x="20249590" y="10177562"/>
            <a:ext cx="2853755" cy="186359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한국성결교</a:t>
            </a:r>
          </a:p>
        </p:txBody>
      </p:sp>
      <p:sp>
        <p:nvSpPr>
          <p:cNvPr id="231" name="화살표"/>
          <p:cNvSpPr/>
          <p:nvPr/>
        </p:nvSpPr>
        <p:spPr>
          <a:xfrm rot="5400000">
            <a:off x="21309857" y="5598269"/>
            <a:ext cx="745926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2" name="화살표"/>
          <p:cNvSpPr/>
          <p:nvPr/>
        </p:nvSpPr>
        <p:spPr>
          <a:xfrm rot="16200000">
            <a:off x="21309857" y="7425918"/>
            <a:ext cx="745926" cy="484258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4">
              <a:hueOff val="-476017"/>
              <a:lumOff val="-10042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3" name="종교개혁운동"/>
          <p:cNvSpPr txBox="1"/>
          <p:nvPr/>
        </p:nvSpPr>
        <p:spPr>
          <a:xfrm>
            <a:off x="9428999" y="2628553"/>
            <a:ext cx="1732216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200" spc="-4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종교개혁운동</a:t>
            </a:r>
          </a:p>
        </p:txBody>
      </p:sp>
      <p:sp>
        <p:nvSpPr>
          <p:cNvPr id="234" name="메소디스트…"/>
          <p:cNvSpPr txBox="1"/>
          <p:nvPr/>
        </p:nvSpPr>
        <p:spPr>
          <a:xfrm>
            <a:off x="13229138" y="2628553"/>
            <a:ext cx="1732215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2200" spc="-4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메소디스트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2200" spc="-4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성결운동</a:t>
            </a:r>
          </a:p>
        </p:txBody>
      </p:sp>
      <p:sp>
        <p:nvSpPr>
          <p:cNvPr id="235" name="오순절…"/>
          <p:cNvSpPr txBox="1"/>
          <p:nvPr/>
        </p:nvSpPr>
        <p:spPr>
          <a:xfrm>
            <a:off x="17010226" y="2628553"/>
            <a:ext cx="1732216" cy="914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2200" spc="-4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오순절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2200" spc="-4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성결운동</a:t>
            </a:r>
          </a:p>
        </p:txBody>
      </p:sp>
      <p:pic>
        <p:nvPicPr>
          <p:cNvPr id="236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18세기 존 플레처…"/>
          <p:cNvSpPr txBox="1">
            <a:spLocks noGrp="1"/>
          </p:cNvSpPr>
          <p:nvPr>
            <p:ph type="ctrTitle"/>
          </p:nvPr>
        </p:nvSpPr>
        <p:spPr>
          <a:xfrm>
            <a:off x="759313" y="894025"/>
            <a:ext cx="12296941" cy="8075097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  <a:defRPr sz="7500" spc="-15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18세기 존 플레처</a:t>
            </a:r>
          </a:p>
          <a:p>
            <a:pPr>
              <a:lnSpc>
                <a:spcPct val="120000"/>
              </a:lnSpc>
              <a:defRPr sz="13400" spc="-267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성결(성령세례)</a:t>
            </a:r>
          </a:p>
          <a:p>
            <a:pPr>
              <a:lnSpc>
                <a:spcPct val="120000"/>
              </a:lnSpc>
              <a:defRPr sz="11300" spc="-22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=율법 무용론 저항</a:t>
            </a:r>
          </a:p>
        </p:txBody>
      </p:sp>
      <p:sp>
        <p:nvSpPr>
          <p:cNvPr id="303" name="선"/>
          <p:cNvSpPr/>
          <p:nvPr/>
        </p:nvSpPr>
        <p:spPr>
          <a:xfrm>
            <a:off x="766170" y="644612"/>
            <a:ext cx="3447787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pic>
        <p:nvPicPr>
          <p:cNvPr id="304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images.jpeg" descr="images.jpeg"/>
          <p:cNvPicPr>
            <a:picLocks noChangeAspect="1"/>
          </p:cNvPicPr>
          <p:nvPr/>
        </p:nvPicPr>
        <p:blipFill>
          <a:blip r:embed="rId3"/>
          <a:srcRect l="7947"/>
          <a:stretch>
            <a:fillRect/>
          </a:stretch>
        </p:blipFill>
        <p:spPr>
          <a:xfrm>
            <a:off x="13966312" y="1610320"/>
            <a:ext cx="9661262" cy="104953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-1247790"/>
            <a:lumOff val="-1232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직사각형"/>
          <p:cNvSpPr txBox="1"/>
          <p:nvPr/>
        </p:nvSpPr>
        <p:spPr>
          <a:xfrm>
            <a:off x="1027382" y="943551"/>
            <a:ext cx="22405064" cy="11290554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endParaRPr/>
          </a:p>
        </p:txBody>
      </p:sp>
      <p:sp>
        <p:nvSpPr>
          <p:cNvPr id="308" name="사중복음과 성결교회의 탄생"/>
          <p:cNvSpPr txBox="1">
            <a:spLocks noGrp="1"/>
          </p:cNvSpPr>
          <p:nvPr>
            <p:ph type="ctrTitle"/>
          </p:nvPr>
        </p:nvSpPr>
        <p:spPr>
          <a:xfrm>
            <a:off x="2923332" y="1185855"/>
            <a:ext cx="18537336" cy="1397803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0000"/>
              </a:lnSpc>
              <a:defRPr sz="7800" spc="-156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사중복음과 성결교회의 탄생</a:t>
            </a:r>
          </a:p>
        </p:txBody>
      </p:sp>
      <p:sp>
        <p:nvSpPr>
          <p:cNvPr id="309" name="선"/>
          <p:cNvSpPr/>
          <p:nvPr/>
        </p:nvSpPr>
        <p:spPr>
          <a:xfrm>
            <a:off x="766170" y="644612"/>
            <a:ext cx="3447787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pic>
        <p:nvPicPr>
          <p:cNvPr id="310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성결교회…"/>
          <p:cNvSpPr/>
          <p:nvPr/>
        </p:nvSpPr>
        <p:spPr>
          <a:xfrm>
            <a:off x="3122751" y="6968787"/>
            <a:ext cx="4516164" cy="4516164"/>
          </a:xfrm>
          <a:prstGeom prst="ellipse">
            <a:avLst/>
          </a:prstGeom>
          <a:solidFill>
            <a:srgbClr val="FFFFFF"/>
          </a:solidFill>
          <a:ln w="50800">
            <a:solidFill>
              <a:srgbClr val="92929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4800" b="1">
                <a:solidFill>
                  <a:srgbClr val="929292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성결교회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929292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중생, 성결</a:t>
            </a:r>
          </a:p>
        </p:txBody>
      </p:sp>
      <p:sp>
        <p:nvSpPr>
          <p:cNvPr id="312" name="만국…"/>
          <p:cNvSpPr/>
          <p:nvPr/>
        </p:nvSpPr>
        <p:spPr>
          <a:xfrm>
            <a:off x="16738734" y="6968787"/>
            <a:ext cx="4516164" cy="4516164"/>
          </a:xfrm>
          <a:prstGeom prst="ellipse">
            <a:avLst/>
          </a:prstGeom>
          <a:solidFill>
            <a:schemeClr val="accent4">
              <a:hueOff val="-476017"/>
              <a:lumOff val="-10042"/>
            </a:schemeClr>
          </a:solidFill>
          <a:ln w="38100">
            <a:solidFill>
              <a:srgbClr val="894606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4800" b="1">
                <a:solidFill>
                  <a:srgbClr val="A6530D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만국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4800" b="1">
                <a:solidFill>
                  <a:srgbClr val="A6530D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성결교회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A6530D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사중복음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A6530D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사회봉사</a:t>
            </a:r>
          </a:p>
        </p:txBody>
      </p:sp>
      <p:sp>
        <p:nvSpPr>
          <p:cNvPr id="313" name="종교적 : 감리교회 (자유주의) ~ 교건주의 (세속주의)…"/>
          <p:cNvSpPr/>
          <p:nvPr/>
        </p:nvSpPr>
        <p:spPr>
          <a:xfrm>
            <a:off x="2709179" y="2834580"/>
            <a:ext cx="19041471" cy="2737953"/>
          </a:xfrm>
          <a:prstGeom prst="rect">
            <a:avLst/>
          </a:prstGeom>
          <a:solidFill>
            <a:schemeClr val="accent5">
              <a:hueOff val="-152895"/>
              <a:lumOff val="1236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indent="12700" defTabSz="821531">
              <a:lnSpc>
                <a:spcPct val="100000"/>
              </a:lnSpc>
              <a:spcBef>
                <a:spcPts val="0"/>
              </a:spcBef>
              <a:defRPr sz="3700">
                <a:solidFill>
                  <a:srgbClr val="FFFFFF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                                      종교적 : 감리교회 (자유주의) ~ 교건주의 (세속주의)</a:t>
            </a:r>
          </a:p>
          <a:p>
            <a:pPr indent="12700" defTabSz="821531">
              <a:lnSpc>
                <a:spcPct val="100000"/>
              </a:lnSpc>
              <a:spcBef>
                <a:spcPts val="0"/>
              </a:spcBef>
              <a:defRPr sz="3700">
                <a:solidFill>
                  <a:srgbClr val="FFFFFF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                                      사회적 : 남북전쟁 (이미,대도시화) ~ 빈부격차 (인종차별)</a:t>
            </a:r>
          </a:p>
        </p:txBody>
      </p:sp>
      <p:sp>
        <p:nvSpPr>
          <p:cNvPr id="314" name="19세기…"/>
          <p:cNvSpPr/>
          <p:nvPr/>
        </p:nvSpPr>
        <p:spPr>
          <a:xfrm>
            <a:off x="4293459" y="3116182"/>
            <a:ext cx="2174749" cy="2174749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chemeClr val="accent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19세기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chemeClr val="accent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미국</a:t>
            </a:r>
          </a:p>
        </p:txBody>
      </p:sp>
      <p:sp>
        <p:nvSpPr>
          <p:cNvPr id="315" name="“급진적…"/>
          <p:cNvSpPr/>
          <p:nvPr/>
        </p:nvSpPr>
        <p:spPr>
          <a:xfrm>
            <a:off x="9933918" y="6968787"/>
            <a:ext cx="4516164" cy="4516164"/>
          </a:xfrm>
          <a:prstGeom prst="ellipse">
            <a:avLst/>
          </a:prstGeom>
          <a:solidFill>
            <a:srgbClr val="D5D5D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4800" b="1">
                <a:solidFill>
                  <a:srgbClr val="5E5E5E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“급진적 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4800" b="1">
                <a:solidFill>
                  <a:srgbClr val="5E5E5E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성결운동”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5E5E5E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중생, 성결 + 신유, 재림</a:t>
            </a:r>
          </a:p>
        </p:txBody>
      </p:sp>
      <p:sp>
        <p:nvSpPr>
          <p:cNvPr id="316" name="화살표"/>
          <p:cNvSpPr/>
          <p:nvPr/>
        </p:nvSpPr>
        <p:spPr>
          <a:xfrm rot="16200000">
            <a:off x="11700409" y="6029065"/>
            <a:ext cx="983182" cy="484259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5">
              <a:hueOff val="-152895"/>
              <a:lumOff val="12368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7" name="화살표"/>
          <p:cNvSpPr/>
          <p:nvPr/>
        </p:nvSpPr>
        <p:spPr>
          <a:xfrm>
            <a:off x="7809962" y="8739932"/>
            <a:ext cx="1977241" cy="973873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1">
              <a:lumOff val="16847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18" name="화살표"/>
          <p:cNvSpPr/>
          <p:nvPr/>
        </p:nvSpPr>
        <p:spPr>
          <a:xfrm>
            <a:off x="14595729" y="8739932"/>
            <a:ext cx="1977240" cy="973873"/>
          </a:xfrm>
          <a:prstGeom prst="rightArrow">
            <a:avLst>
              <a:gd name="adj1" fmla="val 51286"/>
              <a:gd name="adj2" fmla="val 44353"/>
            </a:avLst>
          </a:prstGeom>
          <a:solidFill>
            <a:schemeClr val="accent1">
              <a:lumOff val="16847"/>
            </a:schemeClr>
          </a:solidFill>
          <a:ln w="635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마틴 엘즈 냅 “순복음”"/>
          <p:cNvSpPr txBox="1"/>
          <p:nvPr/>
        </p:nvSpPr>
        <p:spPr>
          <a:xfrm>
            <a:off x="2024583" y="11849169"/>
            <a:ext cx="6625036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마틴 엘즈 냅 “순복음”</a:t>
            </a:r>
          </a:p>
        </p:txBody>
      </p:sp>
      <p:sp>
        <p:nvSpPr>
          <p:cNvPr id="321" name="19세기…"/>
          <p:cNvSpPr txBox="1">
            <a:spLocks noGrp="1"/>
          </p:cNvSpPr>
          <p:nvPr>
            <p:ph type="ctrTitle"/>
          </p:nvPr>
        </p:nvSpPr>
        <p:spPr>
          <a:xfrm>
            <a:off x="16168901" y="4388802"/>
            <a:ext cx="7902648" cy="5816076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19세기</a:t>
            </a:r>
          </a:p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펜티코스탈</a:t>
            </a:r>
          </a:p>
          <a:p>
            <a:pPr algn="ctr">
              <a:lnSpc>
                <a:spcPct val="120000"/>
              </a:lnSpc>
              <a:defRPr sz="9900" b="0" spc="-197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성결운동</a:t>
            </a:r>
          </a:p>
        </p:txBody>
      </p:sp>
      <p:pic>
        <p:nvPicPr>
          <p:cNvPr id="322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images-2.jpeg" descr="images-2.jpeg"/>
          <p:cNvPicPr>
            <a:picLocks noChangeAspect="1"/>
          </p:cNvPicPr>
          <p:nvPr/>
        </p:nvPicPr>
        <p:blipFill>
          <a:blip r:embed="rId3"/>
          <a:srcRect l="23804" r="5043" b="26866"/>
          <a:stretch>
            <a:fillRect/>
          </a:stretch>
        </p:blipFill>
        <p:spPr>
          <a:xfrm>
            <a:off x="2083078" y="1060225"/>
            <a:ext cx="6625154" cy="10592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24" name="simpson-formal-sepia.jpg" descr="simpson-formal-sepia.jpg"/>
          <p:cNvPicPr>
            <a:picLocks noChangeAspect="1"/>
          </p:cNvPicPr>
          <p:nvPr/>
        </p:nvPicPr>
        <p:blipFill>
          <a:blip r:embed="rId4"/>
          <a:srcRect r="7862"/>
          <a:stretch>
            <a:fillRect/>
          </a:stretch>
        </p:blipFill>
        <p:spPr>
          <a:xfrm>
            <a:off x="9033039" y="1060225"/>
            <a:ext cx="6771829" cy="10592745"/>
          </a:xfrm>
          <a:prstGeom prst="rect">
            <a:avLst/>
          </a:prstGeom>
          <a:ln w="12700">
            <a:miter lim="400000"/>
          </a:ln>
        </p:spPr>
      </p:pic>
      <p:sp>
        <p:nvSpPr>
          <p:cNvPr id="325" name="엘버트 밴자민 심슨 “사중복음”"/>
          <p:cNvSpPr txBox="1"/>
          <p:nvPr/>
        </p:nvSpPr>
        <p:spPr>
          <a:xfrm>
            <a:off x="9106461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엘버트 밴자민 심슨 “사중복음”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찰스 카우만"/>
          <p:cNvSpPr txBox="1"/>
          <p:nvPr/>
        </p:nvSpPr>
        <p:spPr>
          <a:xfrm>
            <a:off x="9060924" y="11584361"/>
            <a:ext cx="6625035" cy="1121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찰스 카우만</a:t>
            </a:r>
          </a:p>
        </p:txBody>
      </p:sp>
      <p:sp>
        <p:nvSpPr>
          <p:cNvPr id="328" name="20세기…"/>
          <p:cNvSpPr txBox="1">
            <a:spLocks noGrp="1"/>
          </p:cNvSpPr>
          <p:nvPr>
            <p:ph type="ctrTitle"/>
          </p:nvPr>
        </p:nvSpPr>
        <p:spPr>
          <a:xfrm>
            <a:off x="669497" y="2279369"/>
            <a:ext cx="7902648" cy="7925509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20000"/>
              </a:lnSpc>
              <a:defRPr sz="9000" b="0" spc="-180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20세기</a:t>
            </a:r>
          </a:p>
          <a:p>
            <a:pPr algn="ctr">
              <a:lnSpc>
                <a:spcPct val="120000"/>
              </a:lnSpc>
              <a:defRPr sz="9000" b="0" spc="-180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동양선교회</a:t>
            </a:r>
          </a:p>
          <a:p>
            <a:pPr algn="ctr">
              <a:lnSpc>
                <a:spcPct val="120000"/>
              </a:lnSpc>
              <a:defRPr sz="11500" b="0" spc="-230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사중복음</a:t>
            </a:r>
          </a:p>
          <a:p>
            <a:pPr algn="ctr">
              <a:lnSpc>
                <a:spcPct val="120000"/>
              </a:lnSpc>
              <a:defRPr sz="11500" b="0" spc="-230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한국전도</a:t>
            </a:r>
          </a:p>
        </p:txBody>
      </p:sp>
      <p:pic>
        <p:nvPicPr>
          <p:cNvPr id="329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unnamed-2.jpg" descr="unnamed-2.jpg"/>
          <p:cNvPicPr>
            <a:picLocks noChangeAspect="1"/>
          </p:cNvPicPr>
          <p:nvPr/>
        </p:nvPicPr>
        <p:blipFill>
          <a:blip r:embed="rId3"/>
          <a:srcRect l="11505" r="11505"/>
          <a:stretch>
            <a:fillRect/>
          </a:stretch>
        </p:blipFill>
        <p:spPr>
          <a:xfrm>
            <a:off x="9119418" y="795417"/>
            <a:ext cx="6625154" cy="10592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images-3.jpeg" descr="images-3.jpeg"/>
          <p:cNvPicPr>
            <a:picLocks noChangeAspect="1"/>
          </p:cNvPicPr>
          <p:nvPr/>
        </p:nvPicPr>
        <p:blipFill>
          <a:blip r:embed="rId4"/>
          <a:srcRect r="2701"/>
          <a:stretch>
            <a:fillRect/>
          </a:stretch>
        </p:blipFill>
        <p:spPr>
          <a:xfrm>
            <a:off x="16069380" y="795417"/>
            <a:ext cx="6771829" cy="10592745"/>
          </a:xfrm>
          <a:prstGeom prst="rect">
            <a:avLst/>
          </a:prstGeom>
          <a:ln w="12700">
            <a:miter lim="400000"/>
          </a:ln>
        </p:spPr>
      </p:pic>
      <p:sp>
        <p:nvSpPr>
          <p:cNvPr id="332" name="나카다 주지"/>
          <p:cNvSpPr txBox="1"/>
          <p:nvPr/>
        </p:nvSpPr>
        <p:spPr>
          <a:xfrm>
            <a:off x="16142802" y="11584361"/>
            <a:ext cx="6625035" cy="1121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나카다 주지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정빈"/>
          <p:cNvSpPr txBox="1"/>
          <p:nvPr/>
        </p:nvSpPr>
        <p:spPr>
          <a:xfrm>
            <a:off x="1213945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정빈</a:t>
            </a:r>
          </a:p>
        </p:txBody>
      </p:sp>
      <p:sp>
        <p:nvSpPr>
          <p:cNvPr id="335" name="20세기…"/>
          <p:cNvSpPr txBox="1">
            <a:spLocks noGrp="1"/>
          </p:cNvSpPr>
          <p:nvPr>
            <p:ph type="ctrTitle"/>
          </p:nvPr>
        </p:nvSpPr>
        <p:spPr>
          <a:xfrm>
            <a:off x="15377642" y="3577702"/>
            <a:ext cx="8615250" cy="6560596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20세기</a:t>
            </a:r>
          </a:p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사중복음 씨앗</a:t>
            </a:r>
          </a:p>
          <a:p>
            <a:pPr algn="ctr">
              <a:lnSpc>
                <a:spcPct val="120000"/>
              </a:lnSpc>
              <a:defRPr sz="8000" b="0" spc="-159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한국성결교회 탄생</a:t>
            </a:r>
          </a:p>
        </p:txBody>
      </p:sp>
      <p:pic>
        <p:nvPicPr>
          <p:cNvPr id="336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7" name="0706_488_2.jpg" descr="0706_488_2.jpg"/>
          <p:cNvPicPr>
            <a:picLocks noChangeAspect="1"/>
          </p:cNvPicPr>
          <p:nvPr/>
        </p:nvPicPr>
        <p:blipFill>
          <a:blip r:embed="rId3"/>
          <a:srcRect l="1166" t="1166" r="50840"/>
          <a:stretch>
            <a:fillRect/>
          </a:stretch>
        </p:blipFill>
        <p:spPr>
          <a:xfrm>
            <a:off x="1272440" y="1060225"/>
            <a:ext cx="6625154" cy="10592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0706_488_2.jpg" descr="0706_488_2.jpg"/>
          <p:cNvPicPr>
            <a:picLocks noChangeAspect="1"/>
          </p:cNvPicPr>
          <p:nvPr/>
        </p:nvPicPr>
        <p:blipFill>
          <a:blip r:embed="rId3"/>
          <a:srcRect l="50667" t="688" r="275" b="473"/>
          <a:stretch>
            <a:fillRect/>
          </a:stretch>
        </p:blipFill>
        <p:spPr>
          <a:xfrm>
            <a:off x="8209701" y="1060225"/>
            <a:ext cx="6771828" cy="10592745"/>
          </a:xfrm>
          <a:prstGeom prst="rect">
            <a:avLst/>
          </a:prstGeom>
          <a:ln w="12700">
            <a:miter lim="400000"/>
          </a:ln>
        </p:spPr>
      </p:pic>
      <p:sp>
        <p:nvSpPr>
          <p:cNvPr id="339" name="김상중"/>
          <p:cNvSpPr txBox="1"/>
          <p:nvPr/>
        </p:nvSpPr>
        <p:spPr>
          <a:xfrm>
            <a:off x="8295823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김상중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이명직(기독교 사대복음)"/>
          <p:cNvSpPr txBox="1"/>
          <p:nvPr/>
        </p:nvSpPr>
        <p:spPr>
          <a:xfrm>
            <a:off x="1311222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이명직(기독교 사대복음)</a:t>
            </a:r>
          </a:p>
        </p:txBody>
      </p:sp>
      <p:sp>
        <p:nvSpPr>
          <p:cNvPr id="342" name="이명직…"/>
          <p:cNvSpPr txBox="1">
            <a:spLocks noGrp="1"/>
          </p:cNvSpPr>
          <p:nvPr>
            <p:ph type="ctrTitle"/>
          </p:nvPr>
        </p:nvSpPr>
        <p:spPr>
          <a:xfrm>
            <a:off x="15391082" y="3577702"/>
            <a:ext cx="8615249" cy="6560596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이명직</a:t>
            </a:r>
          </a:p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이성봉</a:t>
            </a:r>
          </a:p>
          <a:p>
            <a:pPr algn="ctr">
              <a:lnSpc>
                <a:spcPct val="120000"/>
              </a:lnSpc>
              <a:defRPr sz="8000" b="0" spc="-159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사중복음</a:t>
            </a:r>
          </a:p>
          <a:p>
            <a:pPr algn="ctr">
              <a:lnSpc>
                <a:spcPct val="120000"/>
              </a:lnSpc>
              <a:defRPr sz="8000" b="0" spc="-159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신학, 부흥</a:t>
            </a:r>
          </a:p>
        </p:txBody>
      </p:sp>
      <p:pic>
        <p:nvPicPr>
          <p:cNvPr id="343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images-4.jpeg" descr="images-4.jpeg"/>
          <p:cNvPicPr>
            <a:picLocks noChangeAspect="1"/>
          </p:cNvPicPr>
          <p:nvPr/>
        </p:nvPicPr>
        <p:blipFill>
          <a:blip r:embed="rId3"/>
          <a:srcRect l="7564" r="12202"/>
          <a:stretch>
            <a:fillRect/>
          </a:stretch>
        </p:blipFill>
        <p:spPr>
          <a:xfrm>
            <a:off x="1369716" y="1060225"/>
            <a:ext cx="6625154" cy="10592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201912201811_23110924113375_2.jpg" descr="201912201811_23110924113375_2.jpg"/>
          <p:cNvPicPr>
            <a:picLocks noChangeAspect="1"/>
          </p:cNvPicPr>
          <p:nvPr/>
        </p:nvPicPr>
        <p:blipFill>
          <a:blip r:embed="rId4"/>
          <a:srcRect l="3697" r="3697"/>
          <a:stretch>
            <a:fillRect/>
          </a:stretch>
        </p:blipFill>
        <p:spPr>
          <a:xfrm>
            <a:off x="8306978" y="1060225"/>
            <a:ext cx="6771828" cy="10592745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이성봉 (죽으면 죽으리라)"/>
          <p:cNvSpPr txBox="1"/>
          <p:nvPr/>
        </p:nvSpPr>
        <p:spPr>
          <a:xfrm>
            <a:off x="8393099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이성봉 (죽으면 죽으리라)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박봉진"/>
          <p:cNvSpPr txBox="1"/>
          <p:nvPr/>
        </p:nvSpPr>
        <p:spPr>
          <a:xfrm>
            <a:off x="1311222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박봉진</a:t>
            </a:r>
          </a:p>
        </p:txBody>
      </p:sp>
      <p:sp>
        <p:nvSpPr>
          <p:cNvPr id="349" name="박봉진…"/>
          <p:cNvSpPr txBox="1">
            <a:spLocks noGrp="1"/>
          </p:cNvSpPr>
          <p:nvPr>
            <p:ph type="ctrTitle"/>
          </p:nvPr>
        </p:nvSpPr>
        <p:spPr>
          <a:xfrm>
            <a:off x="15391082" y="3577702"/>
            <a:ext cx="8615249" cy="6560596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박봉진</a:t>
            </a:r>
          </a:p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문준경</a:t>
            </a:r>
          </a:p>
          <a:p>
            <a:pPr algn="ctr">
              <a:lnSpc>
                <a:spcPct val="120000"/>
              </a:lnSpc>
              <a:defRPr sz="8000" b="0" spc="-159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사중복음</a:t>
            </a:r>
          </a:p>
          <a:p>
            <a:pPr algn="ctr">
              <a:lnSpc>
                <a:spcPct val="120000"/>
              </a:lnSpc>
              <a:defRPr sz="8000" b="0" spc="-159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순교, 목회</a:t>
            </a:r>
          </a:p>
        </p:txBody>
      </p:sp>
      <p:pic>
        <p:nvPicPr>
          <p:cNvPr id="350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5cd522ac9c7b0.jpg" descr="5cd522ac9c7b0.jpg"/>
          <p:cNvPicPr>
            <a:picLocks noChangeAspect="1"/>
          </p:cNvPicPr>
          <p:nvPr/>
        </p:nvPicPr>
        <p:blipFill>
          <a:blip r:embed="rId3"/>
          <a:srcRect l="8406" r="8656"/>
          <a:stretch>
            <a:fillRect/>
          </a:stretch>
        </p:blipFill>
        <p:spPr>
          <a:xfrm>
            <a:off x="1369716" y="1060225"/>
            <a:ext cx="6625154" cy="10592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oTg5LqWCCcwGZTTepkGWvBirqwGNAr-4_BZ_Whn2e0jjkufTyEW73O6zt5XlILyBxeYPUUsvyA4tEr5tG61ScA.jpeg" descr="oTg5LqWCCcwGZTTepkGWvBirqwGNAr-4_BZ_Whn2e0jjkufTyEW73O6zt5XlILyBxeYPUUsvyA4tEr5tG61ScA.jpeg"/>
          <p:cNvPicPr>
            <a:picLocks noChangeAspect="1"/>
          </p:cNvPicPr>
          <p:nvPr/>
        </p:nvPicPr>
        <p:blipFill>
          <a:blip r:embed="rId4"/>
          <a:srcRect l="8446" r="8446"/>
          <a:stretch>
            <a:fillRect/>
          </a:stretch>
        </p:blipFill>
        <p:spPr>
          <a:xfrm>
            <a:off x="8294278" y="1060225"/>
            <a:ext cx="6771828" cy="10592745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문준경"/>
          <p:cNvSpPr txBox="1"/>
          <p:nvPr/>
        </p:nvSpPr>
        <p:spPr>
          <a:xfrm>
            <a:off x="8393099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문준경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모서리가 둥근 직사각형"/>
          <p:cNvSpPr/>
          <p:nvPr/>
        </p:nvSpPr>
        <p:spPr>
          <a:xfrm>
            <a:off x="3000206" y="5319728"/>
            <a:ext cx="12018896" cy="4568119"/>
          </a:xfrm>
          <a:prstGeom prst="roundRect">
            <a:avLst>
              <a:gd name="adj" fmla="val 8870"/>
            </a:avLst>
          </a:prstGeom>
          <a:ln w="1270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39" name="[벧후 3:3~14]…"/>
          <p:cNvSpPr/>
          <p:nvPr/>
        </p:nvSpPr>
        <p:spPr>
          <a:xfrm>
            <a:off x="17862275" y="3330254"/>
            <a:ext cx="8671560" cy="8547067"/>
          </a:xfrm>
          <a:prstGeom prst="ellipse">
            <a:avLst/>
          </a:prstGeom>
          <a:solidFill>
            <a:srgbClr val="BDE4F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     [벧후 3:3~14]</a:t>
            </a:r>
          </a:p>
          <a:p>
            <a:pPr defTabSz="821531">
              <a:lnSpc>
                <a:spcPct val="100000"/>
              </a:lnSpc>
              <a:spcBef>
                <a:spcPts val="0"/>
              </a:spcBef>
              <a:defRPr sz="4900" b="1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     새 하늘</a:t>
            </a:r>
          </a:p>
          <a:p>
            <a:pPr defTabSz="821531">
              <a:lnSpc>
                <a:spcPct val="100000"/>
              </a:lnSpc>
              <a:spcBef>
                <a:spcPts val="0"/>
              </a:spcBef>
              <a:defRPr sz="4900" b="1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     새 땅</a:t>
            </a:r>
          </a:p>
        </p:txBody>
      </p:sp>
      <p:sp>
        <p:nvSpPr>
          <p:cNvPr id="240" name="천년…"/>
          <p:cNvSpPr/>
          <p:nvPr/>
        </p:nvSpPr>
        <p:spPr>
          <a:xfrm>
            <a:off x="15661772" y="6087134"/>
            <a:ext cx="2879156" cy="3033307"/>
          </a:xfrm>
          <a:prstGeom prst="ellipse">
            <a:avLst/>
          </a:prstGeom>
          <a:solidFill>
            <a:schemeClr val="accent6">
              <a:lumOff val="16165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천년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왕국</a:t>
            </a:r>
          </a:p>
        </p:txBody>
      </p:sp>
      <p:sp>
        <p:nvSpPr>
          <p:cNvPr id="241" name="사중복음 비전은…"/>
          <p:cNvSpPr txBox="1">
            <a:spLocks noGrp="1"/>
          </p:cNvSpPr>
          <p:nvPr>
            <p:ph type="ctrTitle"/>
          </p:nvPr>
        </p:nvSpPr>
        <p:spPr>
          <a:xfrm>
            <a:off x="759313" y="894025"/>
            <a:ext cx="7148121" cy="2349331"/>
          </a:xfrm>
          <a:prstGeom prst="rect">
            <a:avLst/>
          </a:prstGeom>
        </p:spPr>
        <p:txBody>
          <a:bodyPr/>
          <a:lstStyle/>
          <a:p>
            <a:pPr defTabSz="2316422">
              <a:lnSpc>
                <a:spcPct val="100000"/>
              </a:lnSpc>
              <a:defRPr sz="7600" b="0" spc="-152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사중복음 비전은 </a:t>
            </a:r>
          </a:p>
          <a:p>
            <a:pPr defTabSz="2316422">
              <a:lnSpc>
                <a:spcPct val="100000"/>
              </a:lnSpc>
              <a:defRPr sz="7600" b="0" spc="-152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rPr>
                <a:solidFill>
                  <a:schemeClr val="accent4">
                    <a:hueOff val="-1247790"/>
                    <a:lumOff val="-12326"/>
                  </a:schemeClr>
                </a:solidFill>
              </a:rPr>
              <a:t>하나님 나라</a:t>
            </a:r>
          </a:p>
        </p:txBody>
      </p:sp>
      <p:sp>
        <p:nvSpPr>
          <p:cNvPr id="242" name="선"/>
          <p:cNvSpPr/>
          <p:nvPr/>
        </p:nvSpPr>
        <p:spPr>
          <a:xfrm>
            <a:off x="766170" y="644612"/>
            <a:ext cx="3447787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sp>
        <p:nvSpPr>
          <p:cNvPr id="243" name="재림신앙…"/>
          <p:cNvSpPr txBox="1"/>
          <p:nvPr/>
        </p:nvSpPr>
        <p:spPr>
          <a:xfrm>
            <a:off x="5972519" y="4603939"/>
            <a:ext cx="6150099" cy="12551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solidFill>
                  <a:schemeClr val="accent1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재림신앙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>
                <a:solidFill>
                  <a:schemeClr val="accent4">
                    <a:hueOff val="-1247790"/>
                    <a:lumOff val="-12326"/>
                  </a:schemeClr>
                </a:solidFill>
              </a:rPr>
              <a:t>하나님나라</a:t>
            </a:r>
            <a:r>
              <a:t>의 임박한 도래</a:t>
            </a:r>
          </a:p>
        </p:txBody>
      </p:sp>
      <p:sp>
        <p:nvSpPr>
          <p:cNvPr id="244" name="평강의 하나님이 친히 너희를 온전히 거룩하게 하시고 또 너희의…"/>
          <p:cNvSpPr txBox="1"/>
          <p:nvPr/>
        </p:nvSpPr>
        <p:spPr>
          <a:xfrm>
            <a:off x="8122442" y="638837"/>
            <a:ext cx="15059054" cy="28597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평강의 하나님이 친히 너희를 온전히 거룩하게 하시고 또 너희의</a:t>
            </a:r>
          </a:p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온 영과 혼과 몸이 우리주 예수 그리스도께서 강림하실 때에 흠 없게</a:t>
            </a:r>
          </a:p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보전되기를 원하노라 너희를 부르시는 이는 미쁘시니 또한 이루시리라</a:t>
            </a:r>
          </a:p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(살전 5:23~24)</a:t>
            </a:r>
          </a:p>
        </p:txBody>
      </p:sp>
      <p:pic>
        <p:nvPicPr>
          <p:cNvPr id="245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sp>
        <p:nvSpPr>
          <p:cNvPr id="246" name="회개"/>
          <p:cNvSpPr/>
          <p:nvPr/>
        </p:nvSpPr>
        <p:spPr>
          <a:xfrm>
            <a:off x="1933542" y="6429122"/>
            <a:ext cx="2349331" cy="2349330"/>
          </a:xfrm>
          <a:prstGeom prst="ellipse">
            <a:avLst/>
          </a:prstGeom>
          <a:solidFill>
            <a:srgbClr val="D5D5D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회개</a:t>
            </a:r>
          </a:p>
        </p:txBody>
      </p:sp>
      <p:sp>
        <p:nvSpPr>
          <p:cNvPr id="247" name="회개"/>
          <p:cNvSpPr/>
          <p:nvPr/>
        </p:nvSpPr>
        <p:spPr>
          <a:xfrm>
            <a:off x="4884266" y="6429122"/>
            <a:ext cx="2349330" cy="2349331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회개</a:t>
            </a:r>
          </a:p>
        </p:txBody>
      </p:sp>
      <p:sp>
        <p:nvSpPr>
          <p:cNvPr id="248" name="성결"/>
          <p:cNvSpPr/>
          <p:nvPr/>
        </p:nvSpPr>
        <p:spPr>
          <a:xfrm>
            <a:off x="7834989" y="6429122"/>
            <a:ext cx="2349330" cy="2349331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성결</a:t>
            </a:r>
          </a:p>
        </p:txBody>
      </p:sp>
      <p:sp>
        <p:nvSpPr>
          <p:cNvPr id="249" name="신유"/>
          <p:cNvSpPr/>
          <p:nvPr/>
        </p:nvSpPr>
        <p:spPr>
          <a:xfrm>
            <a:off x="10785712" y="6429122"/>
            <a:ext cx="2349331" cy="2349331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신유</a:t>
            </a:r>
          </a:p>
        </p:txBody>
      </p:sp>
      <p:sp>
        <p:nvSpPr>
          <p:cNvPr id="250" name="재림"/>
          <p:cNvSpPr/>
          <p:nvPr/>
        </p:nvSpPr>
        <p:spPr>
          <a:xfrm>
            <a:off x="13736435" y="6429122"/>
            <a:ext cx="2349331" cy="2349331"/>
          </a:xfrm>
          <a:prstGeom prst="ellipse">
            <a:avLst/>
          </a:prstGeom>
          <a:solidFill>
            <a:schemeClr val="accent1">
              <a:lumOff val="16847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3900" b="1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재림</a:t>
            </a:r>
          </a:p>
        </p:txBody>
      </p:sp>
      <p:sp>
        <p:nvSpPr>
          <p:cNvPr id="251" name="하나님나라의 임재체험…"/>
          <p:cNvSpPr txBox="1"/>
          <p:nvPr/>
        </p:nvSpPr>
        <p:spPr>
          <a:xfrm>
            <a:off x="5972519" y="9348530"/>
            <a:ext cx="6150099" cy="125510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rPr>
                <a:solidFill>
                  <a:schemeClr val="accent4">
                    <a:hueOff val="-1247790"/>
                    <a:lumOff val="-12326"/>
                  </a:schemeClr>
                </a:solidFill>
              </a:rPr>
              <a:t>하나님나라</a:t>
            </a:r>
            <a:r>
              <a:t>의 임재체험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solidFill>
                  <a:schemeClr val="accent3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신유신앙</a:t>
            </a:r>
          </a:p>
        </p:txBody>
      </p:sp>
      <p:sp>
        <p:nvSpPr>
          <p:cNvPr id="252" name="재림의 이유 =…"/>
          <p:cNvSpPr txBox="1"/>
          <p:nvPr/>
        </p:nvSpPr>
        <p:spPr>
          <a:xfrm>
            <a:off x="13726093" y="9243147"/>
            <a:ext cx="6150099" cy="1905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재림의 이유 =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구원+심판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400" spc="-68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(살전 4:17 살후2:12)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사중복음의…"/>
          <p:cNvSpPr txBox="1">
            <a:spLocks noGrp="1"/>
          </p:cNvSpPr>
          <p:nvPr>
            <p:ph type="ctrTitle"/>
          </p:nvPr>
        </p:nvSpPr>
        <p:spPr>
          <a:xfrm>
            <a:off x="759313" y="894025"/>
            <a:ext cx="7148121" cy="2349331"/>
          </a:xfrm>
          <a:prstGeom prst="rect">
            <a:avLst/>
          </a:prstGeom>
        </p:spPr>
        <p:txBody>
          <a:bodyPr/>
          <a:lstStyle/>
          <a:p>
            <a:pPr defTabSz="2316422">
              <a:lnSpc>
                <a:spcPct val="100000"/>
              </a:lnSpc>
              <a:defRPr sz="7600" b="0" spc="-152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사중복음의</a:t>
            </a:r>
          </a:p>
          <a:p>
            <a:pPr defTabSz="2316422">
              <a:lnSpc>
                <a:spcPct val="100000"/>
              </a:lnSpc>
              <a:defRPr sz="7600" b="0" spc="-152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글로벌리즘</a:t>
            </a:r>
          </a:p>
        </p:txBody>
      </p:sp>
      <p:sp>
        <p:nvSpPr>
          <p:cNvPr id="255" name="선"/>
          <p:cNvSpPr/>
          <p:nvPr/>
        </p:nvSpPr>
        <p:spPr>
          <a:xfrm>
            <a:off x="766170" y="644612"/>
            <a:ext cx="3447787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pic>
        <p:nvPicPr>
          <p:cNvPr id="256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7" name="글로벌리즘도형대지 1@3x.png" descr="글로벌리즘도형대지 1@3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434" y="0"/>
            <a:ext cx="13536942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모서리가 둥근 직사각형"/>
          <p:cNvSpPr/>
          <p:nvPr/>
        </p:nvSpPr>
        <p:spPr>
          <a:xfrm>
            <a:off x="6182552" y="4587525"/>
            <a:ext cx="12018896" cy="6619794"/>
          </a:xfrm>
          <a:prstGeom prst="roundRect">
            <a:avLst>
              <a:gd name="adj" fmla="val 41459"/>
            </a:avLst>
          </a:prstGeom>
          <a:ln w="1270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60" name="중생 - 성결 - 신유 - 재림"/>
          <p:cNvSpPr/>
          <p:nvPr/>
        </p:nvSpPr>
        <p:spPr>
          <a:xfrm>
            <a:off x="7179553" y="7066064"/>
            <a:ext cx="10304691" cy="1662717"/>
          </a:xfrm>
          <a:prstGeom prst="rect">
            <a:avLst/>
          </a:prstGeom>
          <a:solidFill>
            <a:schemeClr val="accent5">
              <a:hueOff val="-152895"/>
              <a:lumOff val="1236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>
            <a:lvl1pPr algn="ctr" defTabSz="821531">
              <a:lnSpc>
                <a:spcPct val="100000"/>
              </a:lnSpc>
              <a:spcBef>
                <a:spcPts val="0"/>
              </a:spcBef>
              <a:defRPr sz="37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중생 - 성결 - 신유 - 재림</a:t>
            </a:r>
          </a:p>
        </p:txBody>
      </p:sp>
      <p:sp>
        <p:nvSpPr>
          <p:cNvPr id="261" name="하나님 나라 (롬 14:17)…"/>
          <p:cNvSpPr txBox="1"/>
          <p:nvPr/>
        </p:nvSpPr>
        <p:spPr>
          <a:xfrm>
            <a:off x="7811612" y="5024574"/>
            <a:ext cx="8836605" cy="172033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하나님 나라 (롬 14:17)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solidFill>
                  <a:schemeClr val="accent5">
                    <a:lumOff val="-2986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“오직 성령 안에서의 의와 평강과 희락”</a:t>
            </a:r>
          </a:p>
        </p:txBody>
      </p:sp>
      <p:sp>
        <p:nvSpPr>
          <p:cNvPr id="262" name="사중복음 교회는…"/>
          <p:cNvSpPr txBox="1">
            <a:spLocks noGrp="1"/>
          </p:cNvSpPr>
          <p:nvPr>
            <p:ph type="ctrTitle"/>
          </p:nvPr>
        </p:nvSpPr>
        <p:spPr>
          <a:xfrm>
            <a:off x="759313" y="894025"/>
            <a:ext cx="7148121" cy="2349331"/>
          </a:xfrm>
          <a:prstGeom prst="rect">
            <a:avLst/>
          </a:prstGeom>
        </p:spPr>
        <p:txBody>
          <a:bodyPr/>
          <a:lstStyle/>
          <a:p>
            <a:pPr defTabSz="2316422">
              <a:lnSpc>
                <a:spcPct val="100000"/>
              </a:lnSpc>
              <a:defRPr sz="7600" b="0" spc="-152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사중복음 교회는</a:t>
            </a:r>
          </a:p>
          <a:p>
            <a:pPr defTabSz="2316422">
              <a:lnSpc>
                <a:spcPct val="100000"/>
              </a:lnSpc>
              <a:defRPr sz="7600" b="0" spc="-152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오순절 초대교회</a:t>
            </a:r>
          </a:p>
        </p:txBody>
      </p:sp>
      <p:sp>
        <p:nvSpPr>
          <p:cNvPr id="263" name="선"/>
          <p:cNvSpPr/>
          <p:nvPr/>
        </p:nvSpPr>
        <p:spPr>
          <a:xfrm>
            <a:off x="766170" y="644612"/>
            <a:ext cx="3447787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pic>
        <p:nvPicPr>
          <p:cNvPr id="264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sp>
        <p:nvSpPr>
          <p:cNvPr id="265" name="중생 : 신앙의 창조…"/>
          <p:cNvSpPr txBox="1"/>
          <p:nvPr/>
        </p:nvSpPr>
        <p:spPr>
          <a:xfrm>
            <a:off x="8122442" y="638837"/>
            <a:ext cx="4067178" cy="28597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중생 : 신앙의 창조</a:t>
            </a:r>
          </a:p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성결 : 사랑의 창조</a:t>
            </a:r>
          </a:p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신유 : 통일성의 창조</a:t>
            </a:r>
          </a:p>
          <a:p>
            <a:pPr>
              <a:lnSpc>
                <a:spcPct val="120000"/>
              </a:lnSpc>
              <a:spcBef>
                <a:spcPts val="0"/>
              </a:spcBef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재림 : 보편성의 창조</a:t>
            </a:r>
          </a:p>
        </p:txBody>
      </p:sp>
      <p:sp>
        <p:nvSpPr>
          <p:cNvPr id="266" name="예수 그리스도의 십자가, 부활신앙에 대한 확신…"/>
          <p:cNvSpPr txBox="1"/>
          <p:nvPr/>
        </p:nvSpPr>
        <p:spPr>
          <a:xfrm>
            <a:off x="12404628" y="638837"/>
            <a:ext cx="9379139" cy="28597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marL="419100" indent="-41910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예수 그리스도의 십자가, 부활신앙에 대한 확신</a:t>
            </a:r>
          </a:p>
          <a:p>
            <a:pPr marL="419100" indent="-41910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공동체 안 팎으로 사랑의 떡을 나눔</a:t>
            </a:r>
          </a:p>
          <a:p>
            <a:pPr marL="419100" indent="-41910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개인의 영혼 육의 회복, 유대인 이방인간의 소통</a:t>
            </a:r>
          </a:p>
          <a:p>
            <a:pPr marL="419100" indent="-419100">
              <a:lnSpc>
                <a:spcPct val="120000"/>
              </a:lnSpc>
              <a:spcBef>
                <a:spcPts val="0"/>
              </a:spcBef>
              <a:buSzPct val="40000"/>
              <a:buBlip>
                <a:blip r:embed="rId3"/>
              </a:buBlip>
              <a:defRPr sz="3300" b="1" spc="-66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종말론적 약속 성취에 대한 우주적 기대</a:t>
            </a:r>
          </a:p>
        </p:txBody>
      </p:sp>
      <p:sp>
        <p:nvSpPr>
          <p:cNvPr id="267" name="1세기…"/>
          <p:cNvSpPr/>
          <p:nvPr/>
        </p:nvSpPr>
        <p:spPr>
          <a:xfrm>
            <a:off x="3187602" y="5639340"/>
            <a:ext cx="4516165" cy="4516164"/>
          </a:xfrm>
          <a:prstGeom prst="ellipse">
            <a:avLst/>
          </a:prstGeom>
          <a:solidFill>
            <a:schemeClr val="accent5">
              <a:hueOff val="-152895"/>
              <a:lumOff val="1236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1세기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오순절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예루살렘 교회</a:t>
            </a:r>
          </a:p>
        </p:txBody>
      </p:sp>
      <p:sp>
        <p:nvSpPr>
          <p:cNvPr id="268" name="21세기…"/>
          <p:cNvSpPr/>
          <p:nvPr/>
        </p:nvSpPr>
        <p:spPr>
          <a:xfrm>
            <a:off x="16773900" y="5639340"/>
            <a:ext cx="4516164" cy="4516164"/>
          </a:xfrm>
          <a:prstGeom prst="ellipse">
            <a:avLst/>
          </a:prstGeom>
          <a:solidFill>
            <a:schemeClr val="accent5">
              <a:hueOff val="-152895"/>
              <a:lumOff val="12368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21세기</a:t>
            </a:r>
          </a:p>
          <a:p>
            <a:pPr algn="ctr" defTabSz="821531">
              <a:lnSpc>
                <a:spcPct val="100000"/>
              </a:lnSpc>
              <a:spcBef>
                <a:spcPts val="0"/>
              </a:spcBef>
              <a:defRPr sz="34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성결교회</a:t>
            </a:r>
          </a:p>
        </p:txBody>
      </p:sp>
      <p:sp>
        <p:nvSpPr>
          <p:cNvPr id="269" name="성령세례 받은 자들의 공동체…"/>
          <p:cNvSpPr txBox="1"/>
          <p:nvPr/>
        </p:nvSpPr>
        <p:spPr>
          <a:xfrm>
            <a:off x="7811612" y="9049934"/>
            <a:ext cx="8836605" cy="172033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성령세례 받은 자들의 공동체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(행 2:1-47)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jesus-3469896_1920.jpg" descr="jesus-3469896_1920.jpg"/>
          <p:cNvPicPr>
            <a:picLocks noChangeAspect="1"/>
          </p:cNvPicPr>
          <p:nvPr/>
        </p:nvPicPr>
        <p:blipFill>
          <a:blip r:embed="rId2"/>
          <a:srcRect t="9165" b="10474"/>
          <a:stretch>
            <a:fillRect/>
          </a:stretch>
        </p:blipFill>
        <p:spPr>
          <a:xfrm>
            <a:off x="1264730" y="1257122"/>
            <a:ext cx="21854540" cy="110221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age_10186.png" descr="image_1018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직사각형"/>
          <p:cNvSpPr/>
          <p:nvPr/>
        </p:nvSpPr>
        <p:spPr>
          <a:xfrm>
            <a:off x="15403225" y="-4476"/>
            <a:ext cx="7024647" cy="8179933"/>
          </a:xfrm>
          <a:prstGeom prst="rect">
            <a:avLst/>
          </a:prstGeom>
          <a:solidFill>
            <a:schemeClr val="accent4">
              <a:hueOff val="-1247790"/>
              <a:lumOff val="-12326"/>
            </a:scheme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algn="ctr" defTabSz="821531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274" name="사중복음의 주체…"/>
          <p:cNvSpPr txBox="1">
            <a:spLocks noGrp="1"/>
          </p:cNvSpPr>
          <p:nvPr>
            <p:ph type="ctrTitle"/>
          </p:nvPr>
        </p:nvSpPr>
        <p:spPr>
          <a:xfrm>
            <a:off x="15869611" y="1905634"/>
            <a:ext cx="6091875" cy="5121207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  <a:defRPr sz="4200" b="0" spc="-8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사중복음의 주체</a:t>
            </a:r>
          </a:p>
          <a:p>
            <a:pPr>
              <a:lnSpc>
                <a:spcPct val="120000"/>
              </a:lnSpc>
              <a:defRPr sz="5700" b="0" spc="-114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예수 그리스도</a:t>
            </a:r>
          </a:p>
          <a:p>
            <a:pPr>
              <a:lnSpc>
                <a:spcPct val="120000"/>
              </a:lnSpc>
              <a:defRPr sz="3700" spc="-74">
                <a:solidFill>
                  <a:srgbClr val="FFFFFF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중생 성결 신유 재림</a:t>
            </a:r>
          </a:p>
          <a:p>
            <a:pPr>
              <a:lnSpc>
                <a:spcPct val="100000"/>
              </a:lnSpc>
              <a:defRPr sz="3700" spc="-74">
                <a:solidFill>
                  <a:srgbClr val="FFFFFF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endParaRPr/>
          </a:p>
          <a:p>
            <a:pPr>
              <a:lnSpc>
                <a:spcPct val="120000"/>
              </a:lnSpc>
              <a:defRPr sz="4900" b="0" spc="-97">
                <a:solidFill>
                  <a:srgbClr val="BDEDFF"/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하나님 중심주의 =</a:t>
            </a:r>
          </a:p>
          <a:p>
            <a:pPr>
              <a:lnSpc>
                <a:spcPct val="120000"/>
              </a:lnSpc>
              <a:defRPr sz="4900" b="0" spc="-97">
                <a:solidFill>
                  <a:schemeClr val="accent4">
                    <a:hueOff val="348544"/>
                    <a:lumOff val="7139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인간 중심주의 저항</a:t>
            </a:r>
          </a:p>
        </p:txBody>
      </p:sp>
      <p:pic>
        <p:nvPicPr>
          <p:cNvPr id="275" name="이미지" descr="이미지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7152" y="1268500"/>
            <a:ext cx="990601" cy="990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사도바울…"/>
          <p:cNvSpPr txBox="1"/>
          <p:nvPr/>
        </p:nvSpPr>
        <p:spPr>
          <a:xfrm>
            <a:off x="4633910" y="10634191"/>
            <a:ext cx="8836605" cy="172033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사도바울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defRPr sz="4100" b="1" spc="-82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율법 주의 저항</a:t>
            </a:r>
          </a:p>
        </p:txBody>
      </p:sp>
      <p:sp>
        <p:nvSpPr>
          <p:cNvPr id="278" name="사도들의…"/>
          <p:cNvSpPr txBox="1">
            <a:spLocks noGrp="1"/>
          </p:cNvSpPr>
          <p:nvPr>
            <p:ph type="ctrTitle"/>
          </p:nvPr>
        </p:nvSpPr>
        <p:spPr>
          <a:xfrm>
            <a:off x="759313" y="894025"/>
            <a:ext cx="9428548" cy="5438876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  <a:defRPr sz="7500" spc="-15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사도들의 </a:t>
            </a:r>
          </a:p>
          <a:p>
            <a:pPr>
              <a:lnSpc>
                <a:spcPct val="120000"/>
              </a:lnSpc>
              <a:defRPr sz="7500" spc="-15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삶과 메세지</a:t>
            </a:r>
          </a:p>
          <a:p>
            <a:pPr>
              <a:lnSpc>
                <a:spcPct val="120000"/>
              </a:lnSpc>
              <a:defRPr sz="13400" spc="-267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사중복음</a:t>
            </a:r>
          </a:p>
        </p:txBody>
      </p:sp>
      <p:sp>
        <p:nvSpPr>
          <p:cNvPr id="279" name="선"/>
          <p:cNvSpPr/>
          <p:nvPr/>
        </p:nvSpPr>
        <p:spPr>
          <a:xfrm>
            <a:off x="766170" y="644612"/>
            <a:ext cx="3447787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pic>
        <p:nvPicPr>
          <p:cNvPr id="280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스크린샷 2024-04-13 오후 4.07.20.png" descr="스크린샷 2024-04-13 오후 4.07.20.png"/>
          <p:cNvPicPr>
            <a:picLocks noChangeAspect="1"/>
          </p:cNvPicPr>
          <p:nvPr/>
        </p:nvPicPr>
        <p:blipFill>
          <a:blip r:embed="rId3"/>
          <a:srcRect l="23183" r="29463"/>
          <a:stretch>
            <a:fillRect/>
          </a:stretch>
        </p:blipFill>
        <p:spPr>
          <a:xfrm>
            <a:off x="13966312" y="1610320"/>
            <a:ext cx="9661261" cy="104953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펠라기우스"/>
          <p:cNvSpPr txBox="1"/>
          <p:nvPr/>
        </p:nvSpPr>
        <p:spPr>
          <a:xfrm>
            <a:off x="2024583" y="11849169"/>
            <a:ext cx="6625036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펠라기우스</a:t>
            </a:r>
          </a:p>
        </p:txBody>
      </p:sp>
      <p:sp>
        <p:nvSpPr>
          <p:cNvPr id="284" name="5세…"/>
          <p:cNvSpPr txBox="1">
            <a:spLocks noGrp="1"/>
          </p:cNvSpPr>
          <p:nvPr>
            <p:ph type="ctrTitle"/>
          </p:nvPr>
        </p:nvSpPr>
        <p:spPr>
          <a:xfrm>
            <a:off x="16168901" y="4388802"/>
            <a:ext cx="7902648" cy="5438876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5세</a:t>
            </a:r>
          </a:p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어거스틴</a:t>
            </a:r>
          </a:p>
          <a:p>
            <a:pPr algn="ctr">
              <a:lnSpc>
                <a:spcPct val="120000"/>
              </a:lnSpc>
              <a:defRPr sz="5500" b="0" spc="-110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인간 중심주의 저항</a:t>
            </a:r>
          </a:p>
        </p:txBody>
      </p:sp>
      <p:pic>
        <p:nvPicPr>
          <p:cNvPr id="285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uMujSwYSrLi_55dnVuFeyvDTunkcuju3lcHBC4oOvSKc_RnI_imPzk1hko8R-OmAa2wxRuKj7pQy9DdHUUfO4Q.jpeg" descr="uMujSwYSrLi_55dnVuFeyvDTunkcuju3lcHBC4oOvSKc_RnI_imPzk1hko8R-OmAa2wxRuKj7pQy9DdHUUfO4Q.jpeg"/>
          <p:cNvPicPr>
            <a:picLocks noChangeAspect="1"/>
          </p:cNvPicPr>
          <p:nvPr/>
        </p:nvPicPr>
        <p:blipFill>
          <a:blip r:embed="rId3"/>
          <a:srcRect l="8250" r="8250"/>
          <a:stretch>
            <a:fillRect/>
          </a:stretch>
        </p:blipFill>
        <p:spPr>
          <a:xfrm>
            <a:off x="2044978" y="1060225"/>
            <a:ext cx="6625154" cy="10592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bZ-huIlaeF_7hsGARX7Q5CjWntGqyUAt2obgILEk_heJp_Kx1A-SfQRJZ5IfXEvc4BajyKBHzc65pEAa8wKpdKAL6HOoqIp3M_NjPJd7JDWtKLwic7Ihv5o9qD4ocBozzjTM5pqaklTLA_4iy6vVeQ.jpeg" descr="bZ-huIlaeF_7hsGARX7Q5CjWntGqyUAt2obgILEk_heJp_Kx1A-SfQRJZ5IfXEvc4BajyKBHzc65pEAa8wKpdKAL6HOoqIp3M_NjPJd7JDWtKLwic7Ihv5o9qD4ocBozzjTM5pqaklTLA_4iy6vVeQ.jpeg"/>
          <p:cNvPicPr>
            <a:picLocks noChangeAspect="1"/>
          </p:cNvPicPr>
          <p:nvPr/>
        </p:nvPicPr>
        <p:blipFill>
          <a:blip r:embed="rId4"/>
          <a:srcRect l="15113" r="3441"/>
          <a:stretch>
            <a:fillRect/>
          </a:stretch>
        </p:blipFill>
        <p:spPr>
          <a:xfrm>
            <a:off x="9033039" y="1060225"/>
            <a:ext cx="6771829" cy="10592745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어거스틴"/>
          <p:cNvSpPr txBox="1"/>
          <p:nvPr/>
        </p:nvSpPr>
        <p:spPr>
          <a:xfrm>
            <a:off x="9106461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어거스틴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마틴루터"/>
          <p:cNvSpPr txBox="1"/>
          <p:nvPr/>
        </p:nvSpPr>
        <p:spPr>
          <a:xfrm>
            <a:off x="2024583" y="11849169"/>
            <a:ext cx="6625036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마틴루터</a:t>
            </a:r>
          </a:p>
        </p:txBody>
      </p:sp>
      <p:sp>
        <p:nvSpPr>
          <p:cNvPr id="291" name="16세기…"/>
          <p:cNvSpPr txBox="1">
            <a:spLocks noGrp="1"/>
          </p:cNvSpPr>
          <p:nvPr>
            <p:ph type="ctrTitle"/>
          </p:nvPr>
        </p:nvSpPr>
        <p:spPr>
          <a:xfrm>
            <a:off x="16168901" y="4388802"/>
            <a:ext cx="7902648" cy="5438876"/>
          </a:xfrm>
          <a:prstGeom prst="rect">
            <a:avLst/>
          </a:prstGeom>
        </p:spPr>
        <p:txBody>
          <a:bodyPr anchor="t"/>
          <a:lstStyle/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16세기</a:t>
            </a:r>
          </a:p>
          <a:p>
            <a:pPr algn="ctr">
              <a:lnSpc>
                <a:spcPct val="120000"/>
              </a:lnSpc>
              <a:defRPr sz="10800" b="0" spc="-215">
                <a:latin typeface="나눔고딕 ExtraBold"/>
                <a:ea typeface="나눔고딕 ExtraBold"/>
                <a:cs typeface="나눔고딕 ExtraBold"/>
                <a:sym typeface="나눔고딕 ExtraBold"/>
              </a:defRPr>
            </a:pPr>
            <a:r>
              <a:t>종교개혁자들</a:t>
            </a:r>
          </a:p>
          <a:p>
            <a:pPr algn="ctr">
              <a:lnSpc>
                <a:spcPct val="120000"/>
              </a:lnSpc>
              <a:defRPr sz="5500" b="0" spc="-110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인간 중심주의 저항</a:t>
            </a:r>
          </a:p>
        </p:txBody>
      </p:sp>
      <p:pic>
        <p:nvPicPr>
          <p:cNvPr id="292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450px-Lucas_Cranach_d.Ä._(Werkst.)_-_Porträt_des_Martin_Luther_(Lutherhaus_Wittenberg).jpg" descr="450px-Lucas_Cranach_d.Ä._(Werkst.)_-_Porträt_des_Martin_Luther_(Lutherhaus_Wittenberg).jpg"/>
          <p:cNvPicPr>
            <a:picLocks noChangeAspect="1"/>
          </p:cNvPicPr>
          <p:nvPr/>
        </p:nvPicPr>
        <p:blipFill>
          <a:blip r:embed="rId3"/>
          <a:srcRect l="4481" r="4481"/>
          <a:stretch>
            <a:fillRect/>
          </a:stretch>
        </p:blipFill>
        <p:spPr>
          <a:xfrm>
            <a:off x="2083078" y="1060225"/>
            <a:ext cx="6625154" cy="10592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John_Calvin_Museum_Catharijneconvent_RMCC_s84_cropped.png" descr="John_Calvin_Museum_Catharijneconvent_RMCC_s84_cropped.png"/>
          <p:cNvPicPr>
            <a:picLocks noChangeAspect="1"/>
          </p:cNvPicPr>
          <p:nvPr/>
        </p:nvPicPr>
        <p:blipFill>
          <a:blip r:embed="rId4"/>
          <a:srcRect l="5628" r="5628"/>
          <a:stretch>
            <a:fillRect/>
          </a:stretch>
        </p:blipFill>
        <p:spPr>
          <a:xfrm>
            <a:off x="9033039" y="1060225"/>
            <a:ext cx="6771829" cy="10592745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장 칼뱅"/>
          <p:cNvSpPr txBox="1"/>
          <p:nvPr/>
        </p:nvSpPr>
        <p:spPr>
          <a:xfrm>
            <a:off x="9106461" y="11849169"/>
            <a:ext cx="6625035" cy="112144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700" b="1" spc="-74">
                <a:latin typeface="나눔고딕"/>
                <a:ea typeface="나눔고딕"/>
                <a:cs typeface="나눔고딕"/>
                <a:sym typeface="나눔고딕"/>
              </a:defRPr>
            </a:lvl1pPr>
          </a:lstStyle>
          <a:p>
            <a:r>
              <a:t>장 칼뱅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18세기 존 웨슬리…"/>
          <p:cNvSpPr txBox="1">
            <a:spLocks noGrp="1"/>
          </p:cNvSpPr>
          <p:nvPr>
            <p:ph type="ctrTitle"/>
          </p:nvPr>
        </p:nvSpPr>
        <p:spPr>
          <a:xfrm>
            <a:off x="759313" y="894025"/>
            <a:ext cx="9428548" cy="8075097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20000"/>
              </a:lnSpc>
              <a:defRPr sz="7500" spc="-150"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18세기 존 웨슬리</a:t>
            </a:r>
          </a:p>
          <a:p>
            <a:pPr>
              <a:lnSpc>
                <a:spcPct val="120000"/>
              </a:lnSpc>
              <a:defRPr sz="13400" spc="-267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기독자의</a:t>
            </a:r>
          </a:p>
          <a:p>
            <a:pPr>
              <a:lnSpc>
                <a:spcPct val="120000"/>
              </a:lnSpc>
              <a:defRPr sz="13400" spc="-267">
                <a:solidFill>
                  <a:schemeClr val="accent4">
                    <a:hueOff val="-1247790"/>
                    <a:lumOff val="-12326"/>
                  </a:schemeClr>
                </a:solidFill>
                <a:latin typeface="나눔고딕"/>
                <a:ea typeface="나눔고딕"/>
                <a:cs typeface="나눔고딕"/>
                <a:sym typeface="나눔고딕"/>
              </a:defRPr>
            </a:pPr>
            <a:r>
              <a:t>완전(성결)</a:t>
            </a:r>
          </a:p>
        </p:txBody>
      </p:sp>
      <p:sp>
        <p:nvSpPr>
          <p:cNvPr id="298" name="선"/>
          <p:cNvSpPr/>
          <p:nvPr/>
        </p:nvSpPr>
        <p:spPr>
          <a:xfrm>
            <a:off x="766170" y="644612"/>
            <a:ext cx="3447787" cy="1"/>
          </a:xfrm>
          <a:prstGeom prst="line">
            <a:avLst/>
          </a:prstGeom>
          <a:ln w="76200">
            <a:solidFill>
              <a:schemeClr val="accent4">
                <a:hueOff val="-1247790"/>
                <a:lumOff val="-12326"/>
              </a:schemeClr>
            </a:solidFill>
            <a:miter lim="400000"/>
          </a:ln>
        </p:spPr>
        <p:txBody>
          <a:bodyPr lIns="71437" tIns="71437" rIns="71437" bIns="71437" anchor="ctr"/>
          <a:lstStyle/>
          <a:p>
            <a:endParaRPr/>
          </a:p>
        </p:txBody>
      </p:sp>
      <p:pic>
        <p:nvPicPr>
          <p:cNvPr id="299" name="image_10186.png" descr="image_1018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9631" y="12377343"/>
            <a:ext cx="2794001" cy="990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c45a75c8484dd.jpg" descr="c45a75c8484dd.jpg"/>
          <p:cNvPicPr>
            <a:picLocks noChangeAspect="1"/>
          </p:cNvPicPr>
          <p:nvPr/>
        </p:nvPicPr>
        <p:blipFill>
          <a:blip r:embed="rId3"/>
          <a:srcRect t="7551" b="1920"/>
          <a:stretch>
            <a:fillRect/>
          </a:stretch>
        </p:blipFill>
        <p:spPr>
          <a:xfrm>
            <a:off x="13966312" y="1610320"/>
            <a:ext cx="9661261" cy="104953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Application>Microsoft Office PowerPoint</Application>
  <PresentationFormat>사용자 지정</PresentationFormat>
  <Paragraphs>161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9" baseType="lpstr">
      <vt:lpstr>Helvetica Neue</vt:lpstr>
      <vt:lpstr>Helvetica Neue Medium</vt:lpstr>
      <vt:lpstr>21_BasicWhite</vt:lpstr>
      <vt:lpstr>사중복음 정신은 하나님, 성서</vt:lpstr>
      <vt:lpstr>사중복음 비전은  하나님 나라</vt:lpstr>
      <vt:lpstr>사중복음의 글로벌리즘</vt:lpstr>
      <vt:lpstr>사중복음 교회는 오순절 초대교회</vt:lpstr>
      <vt:lpstr>사중복음의 주체 예수 그리스도 중생 성결 신유 재림  하나님 중심주의 = 인간 중심주의 저항</vt:lpstr>
      <vt:lpstr>사도들의  삶과 메세지 사중복음</vt:lpstr>
      <vt:lpstr>5세 어거스틴 인간 중심주의 저항</vt:lpstr>
      <vt:lpstr>16세기 종교개혁자들 인간 중심주의 저항</vt:lpstr>
      <vt:lpstr>18세기 존 웨슬리 기독자의 완전(성결)</vt:lpstr>
      <vt:lpstr>18세기 존 플레처 성결(성령세례) =율법 무용론 저항</vt:lpstr>
      <vt:lpstr>사중복음과 성결교회의 탄생</vt:lpstr>
      <vt:lpstr>19세기 펜티코스탈 성결운동</vt:lpstr>
      <vt:lpstr>20세기 동양선교회 사중복음 한국전도</vt:lpstr>
      <vt:lpstr>20세기 사중복음 씨앗 한국성결교회 탄생</vt:lpstr>
      <vt:lpstr>이명직 이성봉 사중복음 신학, 부흥</vt:lpstr>
      <vt:lpstr>박봉진 문준경 사중복음 순교, 목회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사중복음 정신은 하나님, 성서</dc:title>
  <dc:creator>kehcdmc1</dc:creator>
  <cp:lastModifiedBy>dmc1 kehc</cp:lastModifiedBy>
  <cp:revision>1</cp:revision>
  <dcterms:modified xsi:type="dcterms:W3CDTF">2024-04-15T04:03:38Z</dcterms:modified>
</cp:coreProperties>
</file>