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5" r:id="rId11"/>
    <p:sldId id="266" r:id="rId12"/>
    <p:sldId id="267" r:id="rId13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41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FEC5652-C9DC-4B92-B0AE-EFFB199F10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920A211-D9BD-400E-B437-2CF2CB952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ACD6EE9-1D88-45E5-86FB-980027FD8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55AAD84-5CC7-4B5F-B56C-8BF35249D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F76E91-A0F3-4141-BF57-DB90B3581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0697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D1EF6-4D41-461A-A0EF-85ACD7A31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17FFA58-38D1-465D-ADE4-9D6317166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37868F-8DC6-4B96-AE2B-31B9CCBE7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9DD38F-4B36-40B1-85EB-1F84A65EC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9109A5E-4902-42F1-80D5-5C01AFF1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6494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9BE54C-AED2-4B6A-9F26-CD6A3E8E8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76AAC9D-40D4-4BBF-B922-0C228895B6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ADBF060-0538-4FEB-96B6-D331F369B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AB32A88-1942-469C-8B4E-2899B9474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4651E-B068-4739-98D6-BC3CA94DF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256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F24FF6-241E-4EF3-9CAE-27C2EDC32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DB7979-5C86-42FD-86D9-101F15BA00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9BBC2E2-682E-4C7E-AFEC-4266F14624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7FBDB53-581D-4541-B7D7-80DA6CC9C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FF39A8A-CAD5-4EAB-82FD-AA8293ACF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D5B4F58-6C9F-4F41-AB9D-87E2C384B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6347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A0515B-6FDD-468E-B121-BE8FBBB82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356583C-61F3-41D7-873F-15F4808D2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977D28A-F567-48A8-90E8-6A82B650B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58F1A7B-4166-41E0-975F-A0B2ACF253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14E9DE3-040D-4556-83CC-8812FEEED6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4FF5CFB-ED56-496D-A45A-29E3744FB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6992DAF-8E1E-45D2-889E-B7DDF6FE8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A51E2F1-8BAA-4535-99FB-A2C1677C3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55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075C20-0600-40F6-ADB3-0F8613DBB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589D150-985D-48FF-B056-ECC6874B5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D777593-E8B4-4757-A45A-138A08D8A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570ACBE-7F33-4ADA-B375-0DF13CA2E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08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E1654BE-6EBC-4B80-BB6B-4F0B4ACAE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0276A26-B23C-4E19-B6FE-227BFC9CD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95E5F70-C45B-4B8E-899B-A705234A4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181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75BE3E-571C-4736-845F-13FEF5416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C9CA16-2373-483D-98AF-FC6F497A3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DE5AFA-008F-48A6-B13E-4E3DBAE58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9A899EF-0FDA-4FA5-A0C1-0342BFE7A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AF9AD73-428E-46EF-87C0-3DFCC1D2E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26827EF-85E0-44B8-A77E-4E998808A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1024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8ADF61-A80D-40A0-A2FB-EF4111E74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D7A6CF0-62FA-416B-B712-15E2F38B79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2B64460-18D4-4D81-97AB-0A7E0A0313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C9F1-A738-4E92-87FE-F4512C5C6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C4EA5CF-3001-4C9C-B18D-3BFD6C9F9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34BEEF5-108A-4242-9BCE-51AFE8B8D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5513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973AA6-8DD7-477C-B1A6-294D87226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C21914C-6AF6-4A68-A7B0-C1B6126B99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2D760D-BD05-4472-ACCF-A7CBCCE94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7F3DD45-0054-43A7-B268-074D25D66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73D466B-DF58-45EA-9B5F-297D6DB89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4961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63F7DE9-767A-409E-8773-6EEEDA5A0E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F7CCB9A-097A-4CFF-BD90-4204FB0D6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FD84D7E-BE10-46C6-A27A-9F3978067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A657F3F-5DEA-4823-AF37-E886EE4A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28947A-8F48-4B4E-B2B0-4E7613DA5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693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D8B5ADD-E084-42DC-8581-9CF8F270B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C1FF9EC-9E8B-47FF-8076-D98068BD45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5CD5B1-DE11-4B95-9D3E-969FBAA5FB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B2BB1-45F0-4320-9480-136B66E8EE39}" type="datetimeFigureOut">
              <a:rPr lang="ko-KR" altLang="en-US" smtClean="0"/>
              <a:t>2020-04-01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0720CAA-E18F-4DDA-8B00-C77457AFF0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B4AF4B-F98D-46F0-A71C-E098390AA3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426E0-9565-4686-8970-3F03C9CCA6F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897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4468515-E306-4E2D-AFB7-0F9DE3D082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D3BA73-0AA0-43A2-A630-6D3D9DF7D1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762A7F3-C3BB-4D96-A5D3-F3E94219C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9450"/>
            <a:ext cx="12325350" cy="821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5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43F199-4F32-4CFE-B7F7-DCBA5D98C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81032AE-3EC4-4539-986A-6F1EB22662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7F8CACC-2120-4D7A-B283-ADF0051CA3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75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7217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3428C3-1461-4B04-90F5-907867D7C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D3B207D-12E1-454F-A097-13A31B5ECB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55E22B0-E133-4F7F-8ADC-63234D220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1475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8938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4AC761-6921-4F4E-B7F1-4F7EA1097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939156E-55AD-4FC7-86BA-1CBDE9C0E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9302B576-2A55-4258-B724-A94D69F45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6725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409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B30D26-8D00-46E0-9FC2-DE1E851F3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438025-C563-4D7E-8523-17B71B059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4D556AE-753C-4AF8-A077-733959E66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100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F0F49A-41B2-4FEC-AF4A-4604455DA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1CFC9B-3929-4D27-BED9-BDE3FAE4A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7A154F5F-1C90-4D1A-A6B1-AD6BCA51E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670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920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30CDE7-23FC-43F2-AF84-4CE114A86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4CB66A-B374-4C9E-8307-4BBA3B8744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17D461FB-E3A1-4516-A672-C75281663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955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86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761E31-F9CE-4B52-A98C-6000DC637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E6CEBA-75EC-47CA-B5B0-1B8730F51B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7F56CB3E-BBF8-45C4-B625-EC9090A0B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875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080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DE042A-444B-4696-A144-47A06C55E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9AD8D9-EEF4-4C5B-AFFD-BE6DC725AE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CD926DFC-C4D5-40D0-AFFB-90CC777C9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1525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692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FFECDC-241A-4A2E-8AA2-D2F8FD612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16F58B-71E5-426C-9B9E-1D84E2573A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7209AD73-353C-49CE-8615-87742C1A0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0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54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639521-7A2F-42A2-93AB-C9C5AD491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492E43-6F90-4952-83B9-BFF33ADB20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FC3DED1D-B683-45D4-B237-4FD75174A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361950"/>
            <a:ext cx="12258675" cy="817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526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4ED829-3A00-40BB-8586-8ACB7ED3B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9FAD795-2A1B-43FA-8105-7F3901C9C3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F8E3B5C2-AB44-42C2-86CE-3642BFECA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-1196975"/>
            <a:ext cx="12296775" cy="819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3963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0</Words>
  <Application>Microsoft Office PowerPoint</Application>
  <PresentationFormat>와이드스크린</PresentationFormat>
  <Paragraphs>0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강형규</dc:creator>
  <cp:lastModifiedBy>kehcsamu10</cp:lastModifiedBy>
  <cp:revision>3</cp:revision>
  <cp:lastPrinted>2020-04-01T06:04:24Z</cp:lastPrinted>
  <dcterms:created xsi:type="dcterms:W3CDTF">2020-04-01T05:59:27Z</dcterms:created>
  <dcterms:modified xsi:type="dcterms:W3CDTF">2020-04-01T08:37:28Z</dcterms:modified>
</cp:coreProperties>
</file>